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notesMasterIdLst>
    <p:notesMasterId r:id="rId9"/>
  </p:notesMasterIdLst>
  <p:handoutMasterIdLst>
    <p:handoutMasterId r:id="rId10"/>
  </p:handoutMasterIdLst>
  <p:sldIdLst>
    <p:sldId id="256" r:id="rId2"/>
    <p:sldId id="276" r:id="rId3"/>
    <p:sldId id="270" r:id="rId4"/>
    <p:sldId id="271" r:id="rId5"/>
    <p:sldId id="272" r:id="rId6"/>
    <p:sldId id="273" r:id="rId7"/>
    <p:sldId id="279" r:id="rId8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582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87904A-3430-43F8-A8E5-034C1267B45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D2B7C4-583C-4F65-807D-8C8270CA1B1B}">
      <dgm:prSet phldrT="[ข้อความ]"/>
      <dgm:spPr>
        <a:solidFill>
          <a:srgbClr val="FFFFCC"/>
        </a:solidFill>
        <a:ln>
          <a:solidFill>
            <a:schemeClr val="accent1"/>
          </a:solidFill>
        </a:ln>
      </dgm:spPr>
      <dgm:t>
        <a:bodyPr/>
        <a:lstStyle/>
        <a:p>
          <a:r>
            <a:rPr lang="th-TH" b="1" dirty="0" smtClean="0">
              <a:solidFill>
                <a:schemeClr val="tx1"/>
              </a:solidFill>
            </a:rPr>
            <a:t>โครงการทีม</a:t>
          </a:r>
          <a:r>
            <a:rPr lang="th-TH" b="1" dirty="0" err="1" smtClean="0">
              <a:solidFill>
                <a:schemeClr val="tx1"/>
              </a:solidFill>
            </a:rPr>
            <a:t>บูรณา</a:t>
          </a:r>
          <a:r>
            <a:rPr lang="th-TH" b="1" dirty="0" smtClean="0">
              <a:solidFill>
                <a:schemeClr val="tx1"/>
              </a:solidFill>
            </a:rPr>
            <a:t>การเพื่อพัฒนาระบบงานคุมประพฤติ</a:t>
          </a:r>
          <a:endParaRPr lang="en-US" b="1" dirty="0">
            <a:solidFill>
              <a:schemeClr val="tx1"/>
            </a:solidFill>
          </a:endParaRPr>
        </a:p>
      </dgm:t>
    </dgm:pt>
    <dgm:pt modelId="{D47AA8AD-0BBD-4399-9AFB-F8A2DF560CCE}" type="parTrans" cxnId="{5CEC067D-488F-4747-A0AF-8F417BCF07C8}">
      <dgm:prSet/>
      <dgm:spPr/>
      <dgm:t>
        <a:bodyPr/>
        <a:lstStyle/>
        <a:p>
          <a:endParaRPr lang="en-US" b="1"/>
        </a:p>
      </dgm:t>
    </dgm:pt>
    <dgm:pt modelId="{1203D710-73BF-4F3F-A357-87EDA64F5A59}" type="sibTrans" cxnId="{5CEC067D-488F-4747-A0AF-8F417BCF07C8}">
      <dgm:prSet/>
      <dgm:spPr/>
      <dgm:t>
        <a:bodyPr/>
        <a:lstStyle/>
        <a:p>
          <a:endParaRPr lang="en-US" b="1"/>
        </a:p>
      </dgm:t>
    </dgm:pt>
    <dgm:pt modelId="{76D1B353-5827-4BDC-A7A6-8370C4DD8BF1}">
      <dgm:prSet phldrT="[ข้อความ]" custT="1"/>
      <dgm:spPr/>
      <dgm:t>
        <a:bodyPr/>
        <a:lstStyle/>
        <a:p>
          <a:r>
            <a:rPr lang="th-TH" sz="2400" b="1" dirty="0" smtClean="0"/>
            <a:t>ระบบงานคุมประพฤติที่มีประสิทธิภาพ</a:t>
          </a:r>
          <a:endParaRPr lang="en-US" sz="2400" b="1" dirty="0"/>
        </a:p>
      </dgm:t>
    </dgm:pt>
    <dgm:pt modelId="{29048E3E-36B9-4DBA-AF19-F5387C6DAE07}" type="parTrans" cxnId="{1FB2DC01-A4BC-44A2-9DC0-A2A702CA36E2}">
      <dgm:prSet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 b="1"/>
        </a:p>
      </dgm:t>
    </dgm:pt>
    <dgm:pt modelId="{17655C0E-6E69-4C27-83CB-A8DB4B312A34}" type="sibTrans" cxnId="{1FB2DC01-A4BC-44A2-9DC0-A2A702CA36E2}">
      <dgm:prSet/>
      <dgm:spPr/>
      <dgm:t>
        <a:bodyPr/>
        <a:lstStyle/>
        <a:p>
          <a:endParaRPr lang="en-US" b="1"/>
        </a:p>
      </dgm:t>
    </dgm:pt>
    <dgm:pt modelId="{E05AF9EA-0796-4A45-8A71-F9332301D0CD}">
      <dgm:prSet phldrT="[ข้อความ]" custT="1"/>
      <dgm:spPr/>
      <dgm:t>
        <a:bodyPr/>
        <a:lstStyle/>
        <a:p>
          <a:r>
            <a:rPr lang="th-TH" sz="2400" b="1" dirty="0" smtClean="0"/>
            <a:t>การพัฒนาอาสาสมัครคุมประพฤติ</a:t>
          </a:r>
          <a:endParaRPr lang="en-US" sz="2400" b="1" dirty="0"/>
        </a:p>
      </dgm:t>
    </dgm:pt>
    <dgm:pt modelId="{09B5CA3A-EEE0-4C01-B32B-DD667412D474}" type="parTrans" cxnId="{0B58109E-789E-4477-A051-4125104853D9}">
      <dgm:prSet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 b="1"/>
        </a:p>
      </dgm:t>
    </dgm:pt>
    <dgm:pt modelId="{F4773337-4C1B-457E-96F3-EEE2A8E3E693}" type="sibTrans" cxnId="{0B58109E-789E-4477-A051-4125104853D9}">
      <dgm:prSet/>
      <dgm:spPr/>
      <dgm:t>
        <a:bodyPr/>
        <a:lstStyle/>
        <a:p>
          <a:endParaRPr lang="en-US" b="1"/>
        </a:p>
      </dgm:t>
    </dgm:pt>
    <dgm:pt modelId="{C29C3475-9948-4F74-A7FB-FD735028A7B8}">
      <dgm:prSet/>
      <dgm:spPr/>
      <dgm:t>
        <a:bodyPr/>
        <a:lstStyle/>
        <a:p>
          <a:endParaRPr lang="en-US" dirty="0"/>
        </a:p>
      </dgm:t>
    </dgm:pt>
    <dgm:pt modelId="{85C5C372-E497-4760-8DF9-4284A8325A46}" type="parTrans" cxnId="{DA01188C-CB54-4DBF-BC84-CB420CE70B67}">
      <dgm:prSet/>
      <dgm:spPr/>
      <dgm:t>
        <a:bodyPr/>
        <a:lstStyle/>
        <a:p>
          <a:endParaRPr lang="en-US" b="1"/>
        </a:p>
      </dgm:t>
    </dgm:pt>
    <dgm:pt modelId="{B7912CE8-5009-4DEC-9298-2926D5F97529}" type="sibTrans" cxnId="{DA01188C-CB54-4DBF-BC84-CB420CE70B67}">
      <dgm:prSet/>
      <dgm:spPr/>
      <dgm:t>
        <a:bodyPr/>
        <a:lstStyle/>
        <a:p>
          <a:endParaRPr lang="en-US" b="1"/>
        </a:p>
      </dgm:t>
    </dgm:pt>
    <dgm:pt modelId="{2FB416B2-4522-42C1-ACCB-5777332C2CD9}">
      <dgm:prSet phldrT="[ข้อความ]"/>
      <dgm:spPr/>
      <dgm:t>
        <a:bodyPr/>
        <a:lstStyle/>
        <a:p>
          <a:endParaRPr lang="en-US"/>
        </a:p>
      </dgm:t>
    </dgm:pt>
    <dgm:pt modelId="{76329BCE-A8F3-4EFF-A5A2-F8400D77D276}" type="parTrans" cxnId="{F0750E05-F3CC-4DEF-B484-4FD8632B62FD}">
      <dgm:prSet custAng="4490575" custFlipHor="1" custScaleX="47692" custLinFactNeighborX="-29164" custLinFactNeighborY="32589"/>
      <dgm:spPr/>
      <dgm:t>
        <a:bodyPr/>
        <a:lstStyle/>
        <a:p>
          <a:endParaRPr lang="en-US" b="1"/>
        </a:p>
      </dgm:t>
    </dgm:pt>
    <dgm:pt modelId="{8F76272E-8D20-493E-9D43-B2F00D23A985}" type="sibTrans" cxnId="{F0750E05-F3CC-4DEF-B484-4FD8632B62FD}">
      <dgm:prSet/>
      <dgm:spPr/>
      <dgm:t>
        <a:bodyPr/>
        <a:lstStyle/>
        <a:p>
          <a:endParaRPr lang="en-US" b="1"/>
        </a:p>
      </dgm:t>
    </dgm:pt>
    <dgm:pt modelId="{27AEC8BF-1F4C-4CD7-B004-64F928ED9AE6}">
      <dgm:prSet phldrT="[ข้อความ]" custRadScaleRad="106454" custRadScaleInc="-12635"/>
      <dgm:spPr/>
      <dgm:t>
        <a:bodyPr/>
        <a:lstStyle/>
        <a:p>
          <a:endParaRPr lang="en-US"/>
        </a:p>
      </dgm:t>
    </dgm:pt>
    <dgm:pt modelId="{04079DB3-EDB6-4FBF-A9BB-B426E99D33B0}" type="parTrans" cxnId="{76612E6C-3363-4D3E-A2FB-CDA112D14C8D}">
      <dgm:prSet custAng="5335029" custFlipHor="1" custScaleX="47692" custLinFactNeighborX="-29302" custLinFactNeighborY="46467"/>
      <dgm:spPr/>
      <dgm:t>
        <a:bodyPr/>
        <a:lstStyle/>
        <a:p>
          <a:endParaRPr lang="en-US" b="1"/>
        </a:p>
      </dgm:t>
    </dgm:pt>
    <dgm:pt modelId="{E63B5611-7E4E-47F3-866A-713CD9CB033D}" type="sibTrans" cxnId="{76612E6C-3363-4D3E-A2FB-CDA112D14C8D}">
      <dgm:prSet/>
      <dgm:spPr/>
      <dgm:t>
        <a:bodyPr/>
        <a:lstStyle/>
        <a:p>
          <a:endParaRPr lang="en-US" b="1"/>
        </a:p>
      </dgm:t>
    </dgm:pt>
    <dgm:pt modelId="{CEBFEE38-1B1C-4519-8289-137CF4C1E6DA}">
      <dgm:prSet phldrT="[ข้อความ]" custRadScaleRad="106454" custRadScaleInc="-12635"/>
      <dgm:spPr/>
      <dgm:t>
        <a:bodyPr/>
        <a:lstStyle/>
        <a:p>
          <a:endParaRPr lang="en-US"/>
        </a:p>
      </dgm:t>
    </dgm:pt>
    <dgm:pt modelId="{252E7741-84FF-4C55-8207-02AD7ACB3AB2}" type="parTrans" cxnId="{10032058-818B-46C1-9450-D59E5178A49B}">
      <dgm:prSet custAng="5335029" custFlipHor="1" custScaleX="47692" custLinFactNeighborX="-29302" custLinFactNeighborY="46467"/>
      <dgm:spPr/>
      <dgm:t>
        <a:bodyPr/>
        <a:lstStyle/>
        <a:p>
          <a:endParaRPr lang="en-US" b="1"/>
        </a:p>
      </dgm:t>
    </dgm:pt>
    <dgm:pt modelId="{BDDD422A-B82D-47A4-A83A-C326B10B92D1}" type="sibTrans" cxnId="{10032058-818B-46C1-9450-D59E5178A49B}">
      <dgm:prSet/>
      <dgm:spPr/>
      <dgm:t>
        <a:bodyPr/>
        <a:lstStyle/>
        <a:p>
          <a:endParaRPr lang="en-US" b="1"/>
        </a:p>
      </dgm:t>
    </dgm:pt>
    <dgm:pt modelId="{84A8412A-57C7-47A6-B5F1-93133FB74196}">
      <dgm:prSet custRadScaleRad="106454" custRadScaleInc="-12635"/>
      <dgm:spPr/>
      <dgm:t>
        <a:bodyPr/>
        <a:lstStyle/>
        <a:p>
          <a:endParaRPr lang="en-US" b="1"/>
        </a:p>
      </dgm:t>
    </dgm:pt>
    <dgm:pt modelId="{86DA91D6-9425-47A5-A099-599F04E8E082}" type="parTrans" cxnId="{B529860D-2A21-43E4-87AF-95F6AAF4A7F6}">
      <dgm:prSet custAng="5335029" custFlipHor="1" custScaleX="47692" custLinFactNeighborX="-29302" custLinFactNeighborY="46467"/>
      <dgm:spPr/>
      <dgm:t>
        <a:bodyPr/>
        <a:lstStyle/>
        <a:p>
          <a:endParaRPr lang="en-US" b="1"/>
        </a:p>
      </dgm:t>
    </dgm:pt>
    <dgm:pt modelId="{722DB74A-157F-4414-B68E-C480D3EB55BE}" type="sibTrans" cxnId="{B529860D-2A21-43E4-87AF-95F6AAF4A7F6}">
      <dgm:prSet/>
      <dgm:spPr/>
      <dgm:t>
        <a:bodyPr/>
        <a:lstStyle/>
        <a:p>
          <a:endParaRPr lang="en-US" b="1"/>
        </a:p>
      </dgm:t>
    </dgm:pt>
    <dgm:pt modelId="{FAB2617A-2340-4F4B-A476-92A976032E61}">
      <dgm:prSet phldrT="[ข้อความ]" custScaleX="117747" custScaleY="49895" custRadScaleRad="141521" custRadScaleInc="-36836"/>
      <dgm:spPr/>
      <dgm:t>
        <a:bodyPr/>
        <a:lstStyle/>
        <a:p>
          <a:endParaRPr lang="en-US"/>
        </a:p>
      </dgm:t>
    </dgm:pt>
    <dgm:pt modelId="{CDC95866-8DA0-4396-AAAC-768599E86EF7}" type="parTrans" cxnId="{FB021549-A250-4BFF-96DE-E71DC8750652}">
      <dgm:prSet custAng="10800000" custScaleX="25369" custLinFactNeighborX="41940" custLinFactNeighborY="10960"/>
      <dgm:spPr/>
      <dgm:t>
        <a:bodyPr/>
        <a:lstStyle/>
        <a:p>
          <a:endParaRPr lang="en-US"/>
        </a:p>
      </dgm:t>
    </dgm:pt>
    <dgm:pt modelId="{04B4698A-F924-4A4D-A200-E07E73D16E3E}" type="sibTrans" cxnId="{FB021549-A250-4BFF-96DE-E71DC8750652}">
      <dgm:prSet/>
      <dgm:spPr/>
      <dgm:t>
        <a:bodyPr/>
        <a:lstStyle/>
        <a:p>
          <a:endParaRPr lang="en-US"/>
        </a:p>
      </dgm:t>
    </dgm:pt>
    <dgm:pt modelId="{2F6B3A1F-BC43-40B3-9DBA-107D77AE86D1}">
      <dgm:prSet phldrT="[ข้อความ]" custT="1"/>
      <dgm:spPr/>
      <dgm:t>
        <a:bodyPr/>
        <a:lstStyle/>
        <a:p>
          <a:r>
            <a:rPr lang="th-TH" sz="2400" b="1" dirty="0" smtClean="0"/>
            <a:t>การพัฒนาบุคลากร</a:t>
          </a:r>
          <a:endParaRPr lang="en-US" sz="2400" b="1" dirty="0"/>
        </a:p>
      </dgm:t>
    </dgm:pt>
    <dgm:pt modelId="{58AFCCCB-095A-45EE-8C74-3538D954545D}" type="sibTrans" cxnId="{66916A93-AB58-42EB-9691-8A6CC977D91A}">
      <dgm:prSet/>
      <dgm:spPr/>
      <dgm:t>
        <a:bodyPr/>
        <a:lstStyle/>
        <a:p>
          <a:endParaRPr lang="en-US"/>
        </a:p>
      </dgm:t>
    </dgm:pt>
    <dgm:pt modelId="{D8C7FDC8-5839-4A88-8CBD-DB764F2A278F}" type="parTrans" cxnId="{66916A93-AB58-42EB-9691-8A6CC977D91A}">
      <dgm:prSet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3C63C1C7-8BA5-4015-BE7B-64F89EF48BF8}">
      <dgm:prSet/>
      <dgm:spPr/>
      <dgm:t>
        <a:bodyPr/>
        <a:lstStyle/>
        <a:p>
          <a:endParaRPr lang="en-US" b="1"/>
        </a:p>
      </dgm:t>
    </dgm:pt>
    <dgm:pt modelId="{DA370B57-E1A4-4DE6-8B4C-7E566AC78B72}" type="sibTrans" cxnId="{C6ECCBD8-BE97-4392-B425-08A07125DC24}">
      <dgm:prSet/>
      <dgm:spPr/>
      <dgm:t>
        <a:bodyPr/>
        <a:lstStyle/>
        <a:p>
          <a:endParaRPr lang="en-US" b="1"/>
        </a:p>
      </dgm:t>
    </dgm:pt>
    <dgm:pt modelId="{2E2595BF-36FD-4402-821D-87F4D5DAEED3}" type="parTrans" cxnId="{C6ECCBD8-BE97-4392-B425-08A07125DC24}">
      <dgm:prSet custAng="11397571" custScaleX="41829" custLinFactNeighborX="27274" custLinFactNeighborY="60653"/>
      <dgm:spPr/>
      <dgm:t>
        <a:bodyPr/>
        <a:lstStyle/>
        <a:p>
          <a:endParaRPr lang="en-US" b="1"/>
        </a:p>
      </dgm:t>
    </dgm:pt>
    <dgm:pt modelId="{1554D66F-B8FA-4DC7-A462-33458012E3DF}">
      <dgm:prSet/>
      <dgm:spPr/>
      <dgm:t>
        <a:bodyPr/>
        <a:lstStyle/>
        <a:p>
          <a:endParaRPr lang="en-US"/>
        </a:p>
      </dgm:t>
    </dgm:pt>
    <dgm:pt modelId="{5D985396-5B61-408B-A909-E5247A133063}" type="sibTrans" cxnId="{BC58A68A-7673-45A5-8072-9EDCA995C074}">
      <dgm:prSet/>
      <dgm:spPr/>
      <dgm:t>
        <a:bodyPr/>
        <a:lstStyle/>
        <a:p>
          <a:endParaRPr lang="en-US" b="1"/>
        </a:p>
      </dgm:t>
    </dgm:pt>
    <dgm:pt modelId="{E5F46BA4-20CB-4522-8671-ADC061ED2E16}" type="parTrans" cxnId="{BC58A68A-7673-45A5-8072-9EDCA995C074}">
      <dgm:prSet/>
      <dgm:spPr/>
      <dgm:t>
        <a:bodyPr/>
        <a:lstStyle/>
        <a:p>
          <a:endParaRPr lang="en-US" b="1"/>
        </a:p>
      </dgm:t>
    </dgm:pt>
    <dgm:pt modelId="{374B3182-6B59-4483-AB9F-214AA771EDA2}">
      <dgm:prSet/>
      <dgm:spPr/>
      <dgm:t>
        <a:bodyPr/>
        <a:lstStyle/>
        <a:p>
          <a:endParaRPr lang="en-US" dirty="0"/>
        </a:p>
      </dgm:t>
    </dgm:pt>
    <dgm:pt modelId="{656E1B5A-ED91-46EC-9F61-1BA3DB5453C6}" type="sibTrans" cxnId="{FC37059C-16F3-4687-8F6D-736EED87908F}">
      <dgm:prSet/>
      <dgm:spPr/>
      <dgm:t>
        <a:bodyPr/>
        <a:lstStyle/>
        <a:p>
          <a:endParaRPr lang="en-US" b="1"/>
        </a:p>
      </dgm:t>
    </dgm:pt>
    <dgm:pt modelId="{8563F426-5A9C-4957-9BF4-090AA6A57CED}" type="parTrans" cxnId="{FC37059C-16F3-4687-8F6D-736EED87908F}">
      <dgm:prSet/>
      <dgm:spPr/>
      <dgm:t>
        <a:bodyPr/>
        <a:lstStyle/>
        <a:p>
          <a:endParaRPr lang="en-US" b="1"/>
        </a:p>
      </dgm:t>
    </dgm:pt>
    <dgm:pt modelId="{84B130CC-FB80-4AC8-A7CC-3144111B89F1}">
      <dgm:prSet phldrT="[ข้อความ]" custT="1"/>
      <dgm:spPr>
        <a:solidFill>
          <a:schemeClr val="accent1"/>
        </a:solidFill>
      </dgm:spPr>
      <dgm:t>
        <a:bodyPr/>
        <a:lstStyle/>
        <a:p>
          <a:r>
            <a:rPr lang="th-TH" sz="2400" b="1" dirty="0" smtClean="0"/>
            <a:t>การถ่ายโอนการฟื้นฟูฯ ในระบบบังคับบำบัดให้กับสาธารณสุข</a:t>
          </a:r>
          <a:endParaRPr lang="en-US" sz="2400" b="1" dirty="0"/>
        </a:p>
      </dgm:t>
    </dgm:pt>
    <dgm:pt modelId="{0B4E519C-9983-41D0-8C89-F730250771ED}" type="sibTrans" cxnId="{58E8F804-38F2-4A37-95A5-3E2615B6CFA9}">
      <dgm:prSet/>
      <dgm:spPr/>
      <dgm:t>
        <a:bodyPr/>
        <a:lstStyle/>
        <a:p>
          <a:endParaRPr lang="en-US" b="1"/>
        </a:p>
      </dgm:t>
    </dgm:pt>
    <dgm:pt modelId="{38CD13E3-E521-4480-B87A-B0F84B52B639}" type="parTrans" cxnId="{58E8F804-38F2-4A37-95A5-3E2615B6CFA9}">
      <dgm:prSet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 b="1"/>
        </a:p>
      </dgm:t>
    </dgm:pt>
    <dgm:pt modelId="{31074D91-B802-4D2D-930D-A75395899405}" type="pres">
      <dgm:prSet presAssocID="{B287904A-3430-43F8-A8E5-034C1267B45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7CA5CA-C220-48D5-AFD0-C52B32C85CA6}" type="pres">
      <dgm:prSet presAssocID="{B4D2B7C4-583C-4F65-807D-8C8270CA1B1B}" presName="centerShape" presStyleLbl="node0" presStyleIdx="0" presStyleCnt="1" custScaleX="86499" custScaleY="85183" custLinFactNeighborX="-7710" custLinFactNeighborY="-27094"/>
      <dgm:spPr/>
      <dgm:t>
        <a:bodyPr/>
        <a:lstStyle/>
        <a:p>
          <a:endParaRPr lang="en-US"/>
        </a:p>
      </dgm:t>
    </dgm:pt>
    <dgm:pt modelId="{B338E164-5811-42C5-8631-96902DEBDDD0}" type="pres">
      <dgm:prSet presAssocID="{38CD13E3-E521-4480-B87A-B0F84B52B639}" presName="parTrans" presStyleLbl="bgSibTrans2D1" presStyleIdx="0" presStyleCnt="4" custAng="10604868" custScaleX="39138" custLinFactNeighborX="-725" custLinFactNeighborY="-48472"/>
      <dgm:spPr/>
      <dgm:t>
        <a:bodyPr/>
        <a:lstStyle/>
        <a:p>
          <a:endParaRPr lang="en-US"/>
        </a:p>
      </dgm:t>
    </dgm:pt>
    <dgm:pt modelId="{251CF78A-FF8E-4540-BDDC-187156B3F4BE}" type="pres">
      <dgm:prSet presAssocID="{84B130CC-FB80-4AC8-A7CC-3144111B89F1}" presName="node" presStyleLbl="node1" presStyleIdx="0" presStyleCnt="4" custScaleX="106342" custScaleY="62869" custRadScaleRad="24503" custRadScaleInc="-570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8AF69B-B2A7-4548-A2BF-CDB0D0682ECB}" type="pres">
      <dgm:prSet presAssocID="{29048E3E-36B9-4DBA-AF19-F5387C6DAE07}" presName="parTrans" presStyleLbl="bgSibTrans2D1" presStyleIdx="1" presStyleCnt="4" custAng="11432419" custScaleX="25369" custLinFactNeighborX="40567" custLinFactNeighborY="29457"/>
      <dgm:spPr/>
      <dgm:t>
        <a:bodyPr/>
        <a:lstStyle/>
        <a:p>
          <a:endParaRPr lang="en-US"/>
        </a:p>
      </dgm:t>
    </dgm:pt>
    <dgm:pt modelId="{918F2491-FC99-4D44-A78B-6196958A0272}" type="pres">
      <dgm:prSet presAssocID="{76D1B353-5827-4BDC-A7A6-8370C4DD8BF1}" presName="node" presStyleLbl="node1" presStyleIdx="1" presStyleCnt="4" custScaleX="117747" custScaleY="49895" custRadScaleRad="141505" custRadScaleInc="-366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E20D6-966A-44C8-861A-1C7B61E6667C}" type="pres">
      <dgm:prSet presAssocID="{09B5CA3A-EEE0-4C01-B32B-DD667412D474}" presName="parTrans" presStyleLbl="bgSibTrans2D1" presStyleIdx="2" presStyleCnt="4" custAng="4892992" custFlipHor="1" custScaleX="28793" custLinFactNeighborX="-37287" custLinFactNeighborY="22921"/>
      <dgm:spPr/>
      <dgm:t>
        <a:bodyPr/>
        <a:lstStyle/>
        <a:p>
          <a:endParaRPr lang="en-US"/>
        </a:p>
      </dgm:t>
    </dgm:pt>
    <dgm:pt modelId="{B9CC3D5F-089B-4368-B1AF-07AC47479C61}" type="pres">
      <dgm:prSet presAssocID="{E05AF9EA-0796-4A45-8A71-F9332301D0CD}" presName="node" presStyleLbl="node1" presStyleIdx="2" presStyleCnt="4" custScaleX="121208" custScaleY="39840" custRadScaleRad="121222" custRadScaleInc="153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9D595-BF07-460D-A4BC-E457435CD22E}" type="pres">
      <dgm:prSet presAssocID="{D8C7FDC8-5839-4A88-8CBD-DB764F2A278F}" presName="parTrans" presStyleLbl="bgSibTrans2D1" presStyleIdx="3" presStyleCnt="4" custAng="16695375" custFlipHor="1" custScaleX="33116" custLinFactNeighborX="-32670" custLinFactNeighborY="-20248"/>
      <dgm:spPr/>
      <dgm:t>
        <a:bodyPr/>
        <a:lstStyle/>
        <a:p>
          <a:endParaRPr lang="en-US"/>
        </a:p>
      </dgm:t>
    </dgm:pt>
    <dgm:pt modelId="{BEA7AD72-4DA4-4DF1-8679-6FF47AA242B0}" type="pres">
      <dgm:prSet presAssocID="{2F6B3A1F-BC43-40B3-9DBA-107D77AE86D1}" presName="node" presStyleLbl="node1" presStyleIdx="3" presStyleCnt="4" custScaleX="74335" custScaleY="57988" custRadScaleRad="44923" custRadScaleInc="361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58A68A-7673-45A5-8072-9EDCA995C074}" srcId="{B287904A-3430-43F8-A8E5-034C1267B456}" destId="{1554D66F-B8FA-4DC7-A462-33458012E3DF}" srcOrd="1" destOrd="0" parTransId="{E5F46BA4-20CB-4522-8671-ADC061ED2E16}" sibTransId="{5D985396-5B61-408B-A909-E5247A133063}"/>
    <dgm:cxn modelId="{40497FE7-02E8-4C3A-815B-D00BA40F1738}" type="presOf" srcId="{2F6B3A1F-BC43-40B3-9DBA-107D77AE86D1}" destId="{BEA7AD72-4DA4-4DF1-8679-6FF47AA242B0}" srcOrd="0" destOrd="0" presId="urn:microsoft.com/office/officeart/2005/8/layout/radial4"/>
    <dgm:cxn modelId="{58E8F804-38F2-4A37-95A5-3E2615B6CFA9}" srcId="{B4D2B7C4-583C-4F65-807D-8C8270CA1B1B}" destId="{84B130CC-FB80-4AC8-A7CC-3144111B89F1}" srcOrd="0" destOrd="0" parTransId="{38CD13E3-E521-4480-B87A-B0F84B52B639}" sibTransId="{0B4E519C-9983-41D0-8C89-F730250771ED}"/>
    <dgm:cxn modelId="{1FB2DC01-A4BC-44A2-9DC0-A2A702CA36E2}" srcId="{B4D2B7C4-583C-4F65-807D-8C8270CA1B1B}" destId="{76D1B353-5827-4BDC-A7A6-8370C4DD8BF1}" srcOrd="1" destOrd="0" parTransId="{29048E3E-36B9-4DBA-AF19-F5387C6DAE07}" sibTransId="{17655C0E-6E69-4C27-83CB-A8DB4B312A34}"/>
    <dgm:cxn modelId="{37599DEE-F738-4397-BFE7-23B99036E05E}" type="presOf" srcId="{38CD13E3-E521-4480-B87A-B0F84B52B639}" destId="{B338E164-5811-42C5-8631-96902DEBDDD0}" srcOrd="0" destOrd="0" presId="urn:microsoft.com/office/officeart/2005/8/layout/radial4"/>
    <dgm:cxn modelId="{F0750E05-F3CC-4DEF-B484-4FD8632B62FD}" srcId="{B287904A-3430-43F8-A8E5-034C1267B456}" destId="{2FB416B2-4522-42C1-ACCB-5777332C2CD9}" srcOrd="5" destOrd="0" parTransId="{76329BCE-A8F3-4EFF-A5A2-F8400D77D276}" sibTransId="{8F76272E-8D20-493E-9D43-B2F00D23A985}"/>
    <dgm:cxn modelId="{66916A93-AB58-42EB-9691-8A6CC977D91A}" srcId="{B4D2B7C4-583C-4F65-807D-8C8270CA1B1B}" destId="{2F6B3A1F-BC43-40B3-9DBA-107D77AE86D1}" srcOrd="3" destOrd="0" parTransId="{D8C7FDC8-5839-4A88-8CBD-DB764F2A278F}" sibTransId="{58AFCCCB-095A-45EE-8C74-3538D954545D}"/>
    <dgm:cxn modelId="{76612E6C-3363-4D3E-A2FB-CDA112D14C8D}" srcId="{B287904A-3430-43F8-A8E5-034C1267B456}" destId="{27AEC8BF-1F4C-4CD7-B004-64F928ED9AE6}" srcOrd="6" destOrd="0" parTransId="{04079DB3-EDB6-4FBF-A9BB-B426E99D33B0}" sibTransId="{E63B5611-7E4E-47F3-866A-713CD9CB033D}"/>
    <dgm:cxn modelId="{FB021549-A250-4BFF-96DE-E71DC8750652}" srcId="{B287904A-3430-43F8-A8E5-034C1267B456}" destId="{FAB2617A-2340-4F4B-A476-92A976032E61}" srcOrd="9" destOrd="0" parTransId="{CDC95866-8DA0-4396-AAAC-768599E86EF7}" sibTransId="{04B4698A-F924-4A4D-A200-E07E73D16E3E}"/>
    <dgm:cxn modelId="{0B58109E-789E-4477-A051-4125104853D9}" srcId="{B4D2B7C4-583C-4F65-807D-8C8270CA1B1B}" destId="{E05AF9EA-0796-4A45-8A71-F9332301D0CD}" srcOrd="2" destOrd="0" parTransId="{09B5CA3A-EEE0-4C01-B32B-DD667412D474}" sibTransId="{F4773337-4C1B-457E-96F3-EEE2A8E3E693}"/>
    <dgm:cxn modelId="{8B5E22ED-F38E-4A9D-9AD6-1090D9D28EB4}" type="presOf" srcId="{B287904A-3430-43F8-A8E5-034C1267B456}" destId="{31074D91-B802-4D2D-930D-A75395899405}" srcOrd="0" destOrd="0" presId="urn:microsoft.com/office/officeart/2005/8/layout/radial4"/>
    <dgm:cxn modelId="{18C2C3AB-70B7-4EC5-B6C6-98D3909EA567}" type="presOf" srcId="{09B5CA3A-EEE0-4C01-B32B-DD667412D474}" destId="{5CAE20D6-966A-44C8-861A-1C7B61E6667C}" srcOrd="0" destOrd="0" presId="urn:microsoft.com/office/officeart/2005/8/layout/radial4"/>
    <dgm:cxn modelId="{0A6AA6AC-4392-4588-A5BA-4BE47422C4DC}" type="presOf" srcId="{76D1B353-5827-4BDC-A7A6-8370C4DD8BF1}" destId="{918F2491-FC99-4D44-A78B-6196958A0272}" srcOrd="0" destOrd="0" presId="urn:microsoft.com/office/officeart/2005/8/layout/radial4"/>
    <dgm:cxn modelId="{B529860D-2A21-43E4-87AF-95F6AAF4A7F6}" srcId="{B287904A-3430-43F8-A8E5-034C1267B456}" destId="{84A8412A-57C7-47A6-B5F1-93133FB74196}" srcOrd="8" destOrd="0" parTransId="{86DA91D6-9425-47A5-A099-599F04E8E082}" sibTransId="{722DB74A-157F-4414-B68E-C480D3EB55BE}"/>
    <dgm:cxn modelId="{9F2A12EA-B4F8-4280-A9D5-AEF10F8F0EB3}" type="presOf" srcId="{D8C7FDC8-5839-4A88-8CBD-DB764F2A278F}" destId="{8059D595-BF07-460D-A4BC-E457435CD22E}" srcOrd="0" destOrd="0" presId="urn:microsoft.com/office/officeart/2005/8/layout/radial4"/>
    <dgm:cxn modelId="{DA01188C-CB54-4DBF-BC84-CB420CE70B67}" srcId="{B287904A-3430-43F8-A8E5-034C1267B456}" destId="{C29C3475-9948-4F74-A7FB-FD735028A7B8}" srcOrd="3" destOrd="0" parTransId="{85C5C372-E497-4760-8DF9-4284A8325A46}" sibTransId="{B7912CE8-5009-4DEC-9298-2926D5F97529}"/>
    <dgm:cxn modelId="{5CEC067D-488F-4747-A0AF-8F417BCF07C8}" srcId="{B287904A-3430-43F8-A8E5-034C1267B456}" destId="{B4D2B7C4-583C-4F65-807D-8C8270CA1B1B}" srcOrd="0" destOrd="0" parTransId="{D47AA8AD-0BBD-4399-9AFB-F8A2DF560CCE}" sibTransId="{1203D710-73BF-4F3F-A357-87EDA64F5A59}"/>
    <dgm:cxn modelId="{9CA9A1EA-F5D7-496E-B8EC-553C6CED1295}" type="presOf" srcId="{84B130CC-FB80-4AC8-A7CC-3144111B89F1}" destId="{251CF78A-FF8E-4540-BDDC-187156B3F4BE}" srcOrd="0" destOrd="0" presId="urn:microsoft.com/office/officeart/2005/8/layout/radial4"/>
    <dgm:cxn modelId="{34B12A1B-0F63-41FC-91E7-1E54EA5391D1}" type="presOf" srcId="{E05AF9EA-0796-4A45-8A71-F9332301D0CD}" destId="{B9CC3D5F-089B-4368-B1AF-07AC47479C61}" srcOrd="0" destOrd="0" presId="urn:microsoft.com/office/officeart/2005/8/layout/radial4"/>
    <dgm:cxn modelId="{10032058-818B-46C1-9450-D59E5178A49B}" srcId="{B287904A-3430-43F8-A8E5-034C1267B456}" destId="{CEBFEE38-1B1C-4519-8289-137CF4C1E6DA}" srcOrd="7" destOrd="0" parTransId="{252E7741-84FF-4C55-8207-02AD7ACB3AB2}" sibTransId="{BDDD422A-B82D-47A4-A83A-C326B10B92D1}"/>
    <dgm:cxn modelId="{F2FC0B0B-CE3D-4221-A196-8D7182FF2FFE}" type="presOf" srcId="{B4D2B7C4-583C-4F65-807D-8C8270CA1B1B}" destId="{C27CA5CA-C220-48D5-AFD0-C52B32C85CA6}" srcOrd="0" destOrd="0" presId="urn:microsoft.com/office/officeart/2005/8/layout/radial4"/>
    <dgm:cxn modelId="{C6ECCBD8-BE97-4392-B425-08A07125DC24}" srcId="{B287904A-3430-43F8-A8E5-034C1267B456}" destId="{3C63C1C7-8BA5-4015-BE7B-64F89EF48BF8}" srcOrd="4" destOrd="0" parTransId="{2E2595BF-36FD-4402-821D-87F4D5DAEED3}" sibTransId="{DA370B57-E1A4-4DE6-8B4C-7E566AC78B72}"/>
    <dgm:cxn modelId="{C38477F2-FB55-408F-BF54-DB4245A8D05E}" type="presOf" srcId="{29048E3E-36B9-4DBA-AF19-F5387C6DAE07}" destId="{0C8AF69B-B2A7-4548-A2BF-CDB0D0682ECB}" srcOrd="0" destOrd="0" presId="urn:microsoft.com/office/officeart/2005/8/layout/radial4"/>
    <dgm:cxn modelId="{FC37059C-16F3-4687-8F6D-736EED87908F}" srcId="{B287904A-3430-43F8-A8E5-034C1267B456}" destId="{374B3182-6B59-4483-AB9F-214AA771EDA2}" srcOrd="2" destOrd="0" parTransId="{8563F426-5A9C-4957-9BF4-090AA6A57CED}" sibTransId="{656E1B5A-ED91-46EC-9F61-1BA3DB5453C6}"/>
    <dgm:cxn modelId="{A257CC73-EAA5-47D8-A2F1-949DFD4D039F}" type="presParOf" srcId="{31074D91-B802-4D2D-930D-A75395899405}" destId="{C27CA5CA-C220-48D5-AFD0-C52B32C85CA6}" srcOrd="0" destOrd="0" presId="urn:microsoft.com/office/officeart/2005/8/layout/radial4"/>
    <dgm:cxn modelId="{FC88EBCD-D876-4557-A5A1-E5270CED8351}" type="presParOf" srcId="{31074D91-B802-4D2D-930D-A75395899405}" destId="{B338E164-5811-42C5-8631-96902DEBDDD0}" srcOrd="1" destOrd="0" presId="urn:microsoft.com/office/officeart/2005/8/layout/radial4"/>
    <dgm:cxn modelId="{D6C60452-3FFE-4355-ADBB-72226E74D039}" type="presParOf" srcId="{31074D91-B802-4D2D-930D-A75395899405}" destId="{251CF78A-FF8E-4540-BDDC-187156B3F4BE}" srcOrd="2" destOrd="0" presId="urn:microsoft.com/office/officeart/2005/8/layout/radial4"/>
    <dgm:cxn modelId="{5177DEC9-5C1C-4B48-B55C-31721E354A8C}" type="presParOf" srcId="{31074D91-B802-4D2D-930D-A75395899405}" destId="{0C8AF69B-B2A7-4548-A2BF-CDB0D0682ECB}" srcOrd="3" destOrd="0" presId="urn:microsoft.com/office/officeart/2005/8/layout/radial4"/>
    <dgm:cxn modelId="{48CC1FA2-5260-454F-A409-D5825BB7168D}" type="presParOf" srcId="{31074D91-B802-4D2D-930D-A75395899405}" destId="{918F2491-FC99-4D44-A78B-6196958A0272}" srcOrd="4" destOrd="0" presId="urn:microsoft.com/office/officeart/2005/8/layout/radial4"/>
    <dgm:cxn modelId="{E1552A33-57B7-453F-8973-7E0C5E130C3F}" type="presParOf" srcId="{31074D91-B802-4D2D-930D-A75395899405}" destId="{5CAE20D6-966A-44C8-861A-1C7B61E6667C}" srcOrd="5" destOrd="0" presId="urn:microsoft.com/office/officeart/2005/8/layout/radial4"/>
    <dgm:cxn modelId="{B1440D3E-83DA-4863-A2B3-9C4EED8D750C}" type="presParOf" srcId="{31074D91-B802-4D2D-930D-A75395899405}" destId="{B9CC3D5F-089B-4368-B1AF-07AC47479C61}" srcOrd="6" destOrd="0" presId="urn:microsoft.com/office/officeart/2005/8/layout/radial4"/>
    <dgm:cxn modelId="{BCAB4882-021C-40F9-A77D-5B52EFB08014}" type="presParOf" srcId="{31074D91-B802-4D2D-930D-A75395899405}" destId="{8059D595-BF07-460D-A4BC-E457435CD22E}" srcOrd="7" destOrd="0" presId="urn:microsoft.com/office/officeart/2005/8/layout/radial4"/>
    <dgm:cxn modelId="{41C0B9AF-402A-474D-959B-7F488C92F1DD}" type="presParOf" srcId="{31074D91-B802-4D2D-930D-A75395899405}" destId="{BEA7AD72-4DA4-4DF1-8679-6FF47AA242B0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87904A-3430-43F8-A8E5-034C1267B45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D2B7C4-583C-4F65-807D-8C8270CA1B1B}">
      <dgm:prSet phldrT="[ข้อความ]"/>
      <dgm:spPr>
        <a:solidFill>
          <a:srgbClr val="FFFFCC"/>
        </a:solidFill>
        <a:ln>
          <a:solidFill>
            <a:schemeClr val="accent1"/>
          </a:solidFill>
        </a:ln>
      </dgm:spPr>
      <dgm:t>
        <a:bodyPr/>
        <a:lstStyle/>
        <a:p>
          <a:r>
            <a:rPr lang="th-TH" b="1" dirty="0" smtClean="0">
              <a:solidFill>
                <a:schemeClr val="tx1"/>
              </a:solidFill>
            </a:rPr>
            <a:t>โครงการสร้างงาน สร้างอาชีพ</a:t>
          </a:r>
          <a:endParaRPr lang="en-US" b="1" dirty="0">
            <a:solidFill>
              <a:schemeClr val="tx1"/>
            </a:solidFill>
          </a:endParaRPr>
        </a:p>
      </dgm:t>
    </dgm:pt>
    <dgm:pt modelId="{D47AA8AD-0BBD-4399-9AFB-F8A2DF560CCE}" type="parTrans" cxnId="{5CEC067D-488F-4747-A0AF-8F417BCF07C8}">
      <dgm:prSet/>
      <dgm:spPr/>
      <dgm:t>
        <a:bodyPr/>
        <a:lstStyle/>
        <a:p>
          <a:endParaRPr lang="en-US" b="1"/>
        </a:p>
      </dgm:t>
    </dgm:pt>
    <dgm:pt modelId="{1203D710-73BF-4F3F-A357-87EDA64F5A59}" type="sibTrans" cxnId="{5CEC067D-488F-4747-A0AF-8F417BCF07C8}">
      <dgm:prSet/>
      <dgm:spPr/>
      <dgm:t>
        <a:bodyPr/>
        <a:lstStyle/>
        <a:p>
          <a:endParaRPr lang="en-US" b="1"/>
        </a:p>
      </dgm:t>
    </dgm:pt>
    <dgm:pt modelId="{76D1B353-5827-4BDC-A7A6-8370C4DD8BF1}">
      <dgm:prSet phldrT="[ข้อความ]"/>
      <dgm:spPr/>
      <dgm:t>
        <a:bodyPr/>
        <a:lstStyle/>
        <a:p>
          <a:r>
            <a:rPr lang="th-TH" b="1" dirty="0" smtClean="0"/>
            <a:t>ระบบงานคุมประพฤติที่มีประสิทธิภาพ</a:t>
          </a:r>
          <a:endParaRPr lang="en-US" b="1" dirty="0"/>
        </a:p>
      </dgm:t>
    </dgm:pt>
    <dgm:pt modelId="{29048E3E-36B9-4DBA-AF19-F5387C6DAE07}" type="parTrans" cxnId="{1FB2DC01-A4BC-44A2-9DC0-A2A702CA36E2}">
      <dgm:prSet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 b="1"/>
        </a:p>
      </dgm:t>
    </dgm:pt>
    <dgm:pt modelId="{17655C0E-6E69-4C27-83CB-A8DB4B312A34}" type="sibTrans" cxnId="{1FB2DC01-A4BC-44A2-9DC0-A2A702CA36E2}">
      <dgm:prSet/>
      <dgm:spPr/>
      <dgm:t>
        <a:bodyPr/>
        <a:lstStyle/>
        <a:p>
          <a:endParaRPr lang="en-US" b="1"/>
        </a:p>
      </dgm:t>
    </dgm:pt>
    <dgm:pt modelId="{E05AF9EA-0796-4A45-8A71-F9332301D0CD}">
      <dgm:prSet phldrT="[ข้อความ]"/>
      <dgm:spPr/>
      <dgm:t>
        <a:bodyPr/>
        <a:lstStyle/>
        <a:p>
          <a:r>
            <a:rPr lang="th-TH" b="1" dirty="0" smtClean="0"/>
            <a:t>การพัฒนาอาสาสมัครคุมประพฤติ</a:t>
          </a:r>
          <a:endParaRPr lang="en-US" b="1" dirty="0"/>
        </a:p>
      </dgm:t>
    </dgm:pt>
    <dgm:pt modelId="{09B5CA3A-EEE0-4C01-B32B-DD667412D474}" type="parTrans" cxnId="{0B58109E-789E-4477-A051-4125104853D9}">
      <dgm:prSet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 b="1"/>
        </a:p>
      </dgm:t>
    </dgm:pt>
    <dgm:pt modelId="{F4773337-4C1B-457E-96F3-EEE2A8E3E693}" type="sibTrans" cxnId="{0B58109E-789E-4477-A051-4125104853D9}">
      <dgm:prSet/>
      <dgm:spPr/>
      <dgm:t>
        <a:bodyPr/>
        <a:lstStyle/>
        <a:p>
          <a:endParaRPr lang="en-US" b="1"/>
        </a:p>
      </dgm:t>
    </dgm:pt>
    <dgm:pt modelId="{2F6B3A1F-BC43-40B3-9DBA-107D77AE86D1}">
      <dgm:prSet phldrT="[ข้อความ]"/>
      <dgm:spPr/>
      <dgm:t>
        <a:bodyPr/>
        <a:lstStyle/>
        <a:p>
          <a:r>
            <a:rPr lang="th-TH" b="1" dirty="0" smtClean="0"/>
            <a:t>การพัฒนาบุคลากร</a:t>
          </a:r>
          <a:endParaRPr lang="en-US" b="1" dirty="0"/>
        </a:p>
      </dgm:t>
    </dgm:pt>
    <dgm:pt modelId="{D8C7FDC8-5839-4A88-8CBD-DB764F2A278F}" type="parTrans" cxnId="{66916A93-AB58-42EB-9691-8A6CC977D91A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58AFCCCB-095A-45EE-8C74-3538D954545D}" type="sibTrans" cxnId="{66916A93-AB58-42EB-9691-8A6CC977D91A}">
      <dgm:prSet/>
      <dgm:spPr/>
      <dgm:t>
        <a:bodyPr/>
        <a:lstStyle/>
        <a:p>
          <a:endParaRPr lang="en-US"/>
        </a:p>
      </dgm:t>
    </dgm:pt>
    <dgm:pt modelId="{27AEC8BF-1F4C-4CD7-B004-64F928ED9AE6}">
      <dgm:prSet phldrT="[ข้อความ]" custRadScaleRad="106454" custRadScaleInc="-12635"/>
      <dgm:spPr/>
      <dgm:t>
        <a:bodyPr/>
        <a:lstStyle/>
        <a:p>
          <a:endParaRPr lang="en-US" dirty="0"/>
        </a:p>
      </dgm:t>
    </dgm:pt>
    <dgm:pt modelId="{E63B5611-7E4E-47F3-866A-713CD9CB033D}" type="sibTrans" cxnId="{76612E6C-3363-4D3E-A2FB-CDA112D14C8D}">
      <dgm:prSet/>
      <dgm:spPr/>
      <dgm:t>
        <a:bodyPr/>
        <a:lstStyle/>
        <a:p>
          <a:endParaRPr lang="en-US" b="1"/>
        </a:p>
      </dgm:t>
    </dgm:pt>
    <dgm:pt modelId="{04079DB3-EDB6-4FBF-A9BB-B426E99D33B0}" type="parTrans" cxnId="{76612E6C-3363-4D3E-A2FB-CDA112D14C8D}">
      <dgm:prSet custAng="5335029" custFlipHor="1" custScaleX="47692" custLinFactNeighborX="-29302" custLinFactNeighborY="46467"/>
      <dgm:spPr/>
      <dgm:t>
        <a:bodyPr/>
        <a:lstStyle/>
        <a:p>
          <a:endParaRPr lang="en-US" b="1"/>
        </a:p>
      </dgm:t>
    </dgm:pt>
    <dgm:pt modelId="{84A8412A-57C7-47A6-B5F1-93133FB74196}">
      <dgm:prSet custRadScaleRad="106454" custRadScaleInc="-12635"/>
      <dgm:spPr/>
      <dgm:t>
        <a:bodyPr/>
        <a:lstStyle/>
        <a:p>
          <a:endParaRPr lang="en-US" b="1"/>
        </a:p>
      </dgm:t>
    </dgm:pt>
    <dgm:pt modelId="{722DB74A-157F-4414-B68E-C480D3EB55BE}" type="sibTrans" cxnId="{B529860D-2A21-43E4-87AF-95F6AAF4A7F6}">
      <dgm:prSet/>
      <dgm:spPr/>
      <dgm:t>
        <a:bodyPr/>
        <a:lstStyle/>
        <a:p>
          <a:endParaRPr lang="en-US" b="1"/>
        </a:p>
      </dgm:t>
    </dgm:pt>
    <dgm:pt modelId="{86DA91D6-9425-47A5-A099-599F04E8E082}" type="parTrans" cxnId="{B529860D-2A21-43E4-87AF-95F6AAF4A7F6}">
      <dgm:prSet custAng="5335029" custFlipHor="1" custScaleX="47692" custLinFactNeighborX="-29302" custLinFactNeighborY="46467"/>
      <dgm:spPr/>
      <dgm:t>
        <a:bodyPr/>
        <a:lstStyle/>
        <a:p>
          <a:endParaRPr lang="en-US" b="1"/>
        </a:p>
      </dgm:t>
    </dgm:pt>
    <dgm:pt modelId="{CEBFEE38-1B1C-4519-8289-137CF4C1E6DA}">
      <dgm:prSet phldrT="[ข้อความ]" custRadScaleRad="106454" custRadScaleInc="-12635"/>
      <dgm:spPr/>
      <dgm:t>
        <a:bodyPr/>
        <a:lstStyle/>
        <a:p>
          <a:endParaRPr lang="en-US"/>
        </a:p>
      </dgm:t>
    </dgm:pt>
    <dgm:pt modelId="{BDDD422A-B82D-47A4-A83A-C326B10B92D1}" type="sibTrans" cxnId="{10032058-818B-46C1-9450-D59E5178A49B}">
      <dgm:prSet/>
      <dgm:spPr/>
      <dgm:t>
        <a:bodyPr/>
        <a:lstStyle/>
        <a:p>
          <a:endParaRPr lang="en-US" b="1"/>
        </a:p>
      </dgm:t>
    </dgm:pt>
    <dgm:pt modelId="{252E7741-84FF-4C55-8207-02AD7ACB3AB2}" type="parTrans" cxnId="{10032058-818B-46C1-9450-D59E5178A49B}">
      <dgm:prSet custAng="5335029" custFlipHor="1" custScaleX="47692" custLinFactNeighborX="-29302" custLinFactNeighborY="46467"/>
      <dgm:spPr/>
      <dgm:t>
        <a:bodyPr/>
        <a:lstStyle/>
        <a:p>
          <a:endParaRPr lang="en-US" b="1"/>
        </a:p>
      </dgm:t>
    </dgm:pt>
    <dgm:pt modelId="{2FB416B2-4522-42C1-ACCB-5777332C2CD9}">
      <dgm:prSet phldrT="[ข้อความ]"/>
      <dgm:spPr/>
      <dgm:t>
        <a:bodyPr/>
        <a:lstStyle/>
        <a:p>
          <a:endParaRPr lang="en-US" dirty="0"/>
        </a:p>
      </dgm:t>
    </dgm:pt>
    <dgm:pt modelId="{8F76272E-8D20-493E-9D43-B2F00D23A985}" type="sibTrans" cxnId="{F0750E05-F3CC-4DEF-B484-4FD8632B62FD}">
      <dgm:prSet/>
      <dgm:spPr/>
      <dgm:t>
        <a:bodyPr/>
        <a:lstStyle/>
        <a:p>
          <a:endParaRPr lang="en-US" b="1"/>
        </a:p>
      </dgm:t>
    </dgm:pt>
    <dgm:pt modelId="{76329BCE-A8F3-4EFF-A5A2-F8400D77D276}" type="parTrans" cxnId="{F0750E05-F3CC-4DEF-B484-4FD8632B62FD}">
      <dgm:prSet custAng="4490575" custFlipHor="1" custScaleX="47692" custLinFactNeighborX="-29164" custLinFactNeighborY="32589"/>
      <dgm:spPr/>
      <dgm:t>
        <a:bodyPr/>
        <a:lstStyle/>
        <a:p>
          <a:endParaRPr lang="en-US" b="1"/>
        </a:p>
      </dgm:t>
    </dgm:pt>
    <dgm:pt modelId="{3C63C1C7-8BA5-4015-BE7B-64F89EF48BF8}">
      <dgm:prSet/>
      <dgm:spPr/>
      <dgm:t>
        <a:bodyPr/>
        <a:lstStyle/>
        <a:p>
          <a:endParaRPr lang="en-US" b="1"/>
        </a:p>
      </dgm:t>
    </dgm:pt>
    <dgm:pt modelId="{DA370B57-E1A4-4DE6-8B4C-7E566AC78B72}" type="sibTrans" cxnId="{C6ECCBD8-BE97-4392-B425-08A07125DC24}">
      <dgm:prSet/>
      <dgm:spPr/>
      <dgm:t>
        <a:bodyPr/>
        <a:lstStyle/>
        <a:p>
          <a:endParaRPr lang="en-US" b="1"/>
        </a:p>
      </dgm:t>
    </dgm:pt>
    <dgm:pt modelId="{2E2595BF-36FD-4402-821D-87F4D5DAEED3}" type="parTrans" cxnId="{C6ECCBD8-BE97-4392-B425-08A07125DC24}">
      <dgm:prSet custAng="11397571" custScaleX="41829" custLinFactNeighborX="27274" custLinFactNeighborY="60653"/>
      <dgm:spPr/>
      <dgm:t>
        <a:bodyPr/>
        <a:lstStyle/>
        <a:p>
          <a:endParaRPr lang="en-US" b="1"/>
        </a:p>
      </dgm:t>
    </dgm:pt>
    <dgm:pt modelId="{6F4A5FE0-0AD5-4A24-B6EF-7724757CF127}">
      <dgm:prSet phldrT="[ข้อความ]"/>
      <dgm:spPr/>
      <dgm:t>
        <a:bodyPr/>
        <a:lstStyle/>
        <a:p>
          <a:r>
            <a:rPr lang="th-TH" b="1" dirty="0" smtClean="0"/>
            <a:t>ก.กำลังใจ</a:t>
          </a:r>
        </a:p>
      </dgm:t>
    </dgm:pt>
    <dgm:pt modelId="{56D9120A-33FD-424D-8AD8-9A3FD8FBE314}" type="parTrans" cxnId="{1DC8C228-A669-4CF9-ADCB-1101360686B1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EDA12987-5199-48AF-90C6-2A2F8254ECDC}" type="sibTrans" cxnId="{1DC8C228-A669-4CF9-ADCB-1101360686B1}">
      <dgm:prSet/>
      <dgm:spPr/>
      <dgm:t>
        <a:bodyPr/>
        <a:lstStyle/>
        <a:p>
          <a:endParaRPr lang="en-US"/>
        </a:p>
      </dgm:t>
    </dgm:pt>
    <dgm:pt modelId="{31074D91-B802-4D2D-930D-A75395899405}" type="pres">
      <dgm:prSet presAssocID="{B287904A-3430-43F8-A8E5-034C1267B45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7CA5CA-C220-48D5-AFD0-C52B32C85CA6}" type="pres">
      <dgm:prSet presAssocID="{B4D2B7C4-583C-4F65-807D-8C8270CA1B1B}" presName="centerShape" presStyleLbl="node0" presStyleIdx="0" presStyleCnt="1" custScaleX="76368" custScaleY="73292" custLinFactNeighborX="-11472" custLinFactNeighborY="-33982"/>
      <dgm:spPr/>
      <dgm:t>
        <a:bodyPr/>
        <a:lstStyle/>
        <a:p>
          <a:endParaRPr lang="en-US"/>
        </a:p>
      </dgm:t>
    </dgm:pt>
    <dgm:pt modelId="{7934ACC2-8B25-41E9-A58A-F8528231D46D}" type="pres">
      <dgm:prSet presAssocID="{56D9120A-33FD-424D-8AD8-9A3FD8FBE314}" presName="parTrans" presStyleLbl="bgSibTrans2D1" presStyleIdx="0" presStyleCnt="4" custAng="11044805" custFlipHor="1" custScaleX="46509" custScaleY="114746" custLinFactNeighborX="2831" custLinFactNeighborY="-34772"/>
      <dgm:spPr/>
      <dgm:t>
        <a:bodyPr/>
        <a:lstStyle/>
        <a:p>
          <a:endParaRPr lang="en-US"/>
        </a:p>
      </dgm:t>
    </dgm:pt>
    <dgm:pt modelId="{100D9116-3ABB-46EF-B18E-295BCD562880}" type="pres">
      <dgm:prSet presAssocID="{6F4A5FE0-0AD5-4A24-B6EF-7724757CF127}" presName="node" presStyleLbl="node1" presStyleIdx="0" presStyleCnt="4" custScaleX="54601" custScaleY="50281" custRadScaleRad="23303" custRadScaleInc="195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8AF69B-B2A7-4548-A2BF-CDB0D0682ECB}" type="pres">
      <dgm:prSet presAssocID="{29048E3E-36B9-4DBA-AF19-F5387C6DAE07}" presName="parTrans" presStyleLbl="bgSibTrans2D1" presStyleIdx="1" presStyleCnt="4" custAng="10800000" custScaleX="25369" custLinFactNeighborX="40689" custLinFactNeighborY="3960"/>
      <dgm:spPr/>
      <dgm:t>
        <a:bodyPr/>
        <a:lstStyle/>
        <a:p>
          <a:endParaRPr lang="en-US"/>
        </a:p>
      </dgm:t>
    </dgm:pt>
    <dgm:pt modelId="{918F2491-FC99-4D44-A78B-6196958A0272}" type="pres">
      <dgm:prSet presAssocID="{76D1B353-5827-4BDC-A7A6-8370C4DD8BF1}" presName="node" presStyleLbl="node1" presStyleIdx="1" presStyleCnt="4" custScaleX="99794" custScaleY="66391" custRadScaleRad="140262" custRadScaleInc="-367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E20D6-966A-44C8-861A-1C7B61E6667C}" type="pres">
      <dgm:prSet presAssocID="{09B5CA3A-EEE0-4C01-B32B-DD667412D474}" presName="parTrans" presStyleLbl="bgSibTrans2D1" presStyleIdx="2" presStyleCnt="4" custAng="4750039" custFlipHor="1" custScaleX="28793" custLinFactNeighborX="-31914" custLinFactNeighborY="16380"/>
      <dgm:spPr/>
      <dgm:t>
        <a:bodyPr/>
        <a:lstStyle/>
        <a:p>
          <a:endParaRPr lang="en-US"/>
        </a:p>
      </dgm:t>
    </dgm:pt>
    <dgm:pt modelId="{B9CC3D5F-089B-4368-B1AF-07AC47479C61}" type="pres">
      <dgm:prSet presAssocID="{E05AF9EA-0796-4A45-8A71-F9332301D0CD}" presName="node" presStyleLbl="node1" presStyleIdx="2" presStyleCnt="4" custScaleX="85154" custScaleY="76447" custRadScaleRad="115025" custRadScaleInc="-37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9D595-BF07-460D-A4BC-E457435CD22E}" type="pres">
      <dgm:prSet presAssocID="{D8C7FDC8-5839-4A88-8CBD-DB764F2A278F}" presName="parTrans" presStyleLbl="bgSibTrans2D1" presStyleIdx="3" presStyleCnt="4" custAng="19204504" custFlipHor="1" custScaleX="37706" custLinFactNeighborX="-37704" custLinFactNeighborY="23628"/>
      <dgm:spPr/>
      <dgm:t>
        <a:bodyPr/>
        <a:lstStyle/>
        <a:p>
          <a:endParaRPr lang="en-US"/>
        </a:p>
      </dgm:t>
    </dgm:pt>
    <dgm:pt modelId="{BEA7AD72-4DA4-4DF1-8679-6FF47AA242B0}" type="pres">
      <dgm:prSet presAssocID="{2F6B3A1F-BC43-40B3-9DBA-107D77AE86D1}" presName="node" presStyleLbl="node1" presStyleIdx="3" presStyleCnt="4" custScaleX="68045" custScaleY="57988" custRadScaleRad="64980" custRadScaleInc="-842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21F7E3-7151-4A6B-A4DF-DB663C93E51A}" type="presOf" srcId="{09B5CA3A-EEE0-4C01-B32B-DD667412D474}" destId="{5CAE20D6-966A-44C8-861A-1C7B61E6667C}" srcOrd="0" destOrd="0" presId="urn:microsoft.com/office/officeart/2005/8/layout/radial4"/>
    <dgm:cxn modelId="{A80DA282-0C5A-4562-9408-6059D081BBD5}" type="presOf" srcId="{6F4A5FE0-0AD5-4A24-B6EF-7724757CF127}" destId="{100D9116-3ABB-46EF-B18E-295BCD562880}" srcOrd="0" destOrd="0" presId="urn:microsoft.com/office/officeart/2005/8/layout/radial4"/>
    <dgm:cxn modelId="{717C8F09-917D-4724-920C-9DEE922D620F}" type="presOf" srcId="{76D1B353-5827-4BDC-A7A6-8370C4DD8BF1}" destId="{918F2491-FC99-4D44-A78B-6196958A0272}" srcOrd="0" destOrd="0" presId="urn:microsoft.com/office/officeart/2005/8/layout/radial4"/>
    <dgm:cxn modelId="{BF87338B-3209-4250-95C7-DABC3021D8F7}" type="presOf" srcId="{B287904A-3430-43F8-A8E5-034C1267B456}" destId="{31074D91-B802-4D2D-930D-A75395899405}" srcOrd="0" destOrd="0" presId="urn:microsoft.com/office/officeart/2005/8/layout/radial4"/>
    <dgm:cxn modelId="{E6133E0F-80C0-4306-BD34-BC6CFE836E77}" type="presOf" srcId="{56D9120A-33FD-424D-8AD8-9A3FD8FBE314}" destId="{7934ACC2-8B25-41E9-A58A-F8528231D46D}" srcOrd="0" destOrd="0" presId="urn:microsoft.com/office/officeart/2005/8/layout/radial4"/>
    <dgm:cxn modelId="{1FB2DC01-A4BC-44A2-9DC0-A2A702CA36E2}" srcId="{B4D2B7C4-583C-4F65-807D-8C8270CA1B1B}" destId="{76D1B353-5827-4BDC-A7A6-8370C4DD8BF1}" srcOrd="1" destOrd="0" parTransId="{29048E3E-36B9-4DBA-AF19-F5387C6DAE07}" sibTransId="{17655C0E-6E69-4C27-83CB-A8DB4B312A34}"/>
    <dgm:cxn modelId="{C50A256A-D15E-49AF-B6D5-607E483210BD}" type="presOf" srcId="{D8C7FDC8-5839-4A88-8CBD-DB764F2A278F}" destId="{8059D595-BF07-460D-A4BC-E457435CD22E}" srcOrd="0" destOrd="0" presId="urn:microsoft.com/office/officeart/2005/8/layout/radial4"/>
    <dgm:cxn modelId="{781AF772-F7AC-4BEB-99B6-A0C915AD42A7}" type="presOf" srcId="{2F6B3A1F-BC43-40B3-9DBA-107D77AE86D1}" destId="{BEA7AD72-4DA4-4DF1-8679-6FF47AA242B0}" srcOrd="0" destOrd="0" presId="urn:microsoft.com/office/officeart/2005/8/layout/radial4"/>
    <dgm:cxn modelId="{F0750E05-F3CC-4DEF-B484-4FD8632B62FD}" srcId="{B287904A-3430-43F8-A8E5-034C1267B456}" destId="{2FB416B2-4522-42C1-ACCB-5777332C2CD9}" srcOrd="2" destOrd="0" parTransId="{76329BCE-A8F3-4EFF-A5A2-F8400D77D276}" sibTransId="{8F76272E-8D20-493E-9D43-B2F00D23A985}"/>
    <dgm:cxn modelId="{66916A93-AB58-42EB-9691-8A6CC977D91A}" srcId="{B4D2B7C4-583C-4F65-807D-8C8270CA1B1B}" destId="{2F6B3A1F-BC43-40B3-9DBA-107D77AE86D1}" srcOrd="3" destOrd="0" parTransId="{D8C7FDC8-5839-4A88-8CBD-DB764F2A278F}" sibTransId="{58AFCCCB-095A-45EE-8C74-3538D954545D}"/>
    <dgm:cxn modelId="{76612E6C-3363-4D3E-A2FB-CDA112D14C8D}" srcId="{B287904A-3430-43F8-A8E5-034C1267B456}" destId="{27AEC8BF-1F4C-4CD7-B004-64F928ED9AE6}" srcOrd="3" destOrd="0" parTransId="{04079DB3-EDB6-4FBF-A9BB-B426E99D33B0}" sibTransId="{E63B5611-7E4E-47F3-866A-713CD9CB033D}"/>
    <dgm:cxn modelId="{0B58109E-789E-4477-A051-4125104853D9}" srcId="{B4D2B7C4-583C-4F65-807D-8C8270CA1B1B}" destId="{E05AF9EA-0796-4A45-8A71-F9332301D0CD}" srcOrd="2" destOrd="0" parTransId="{09B5CA3A-EEE0-4C01-B32B-DD667412D474}" sibTransId="{F4773337-4C1B-457E-96F3-EEE2A8E3E693}"/>
    <dgm:cxn modelId="{B529860D-2A21-43E4-87AF-95F6AAF4A7F6}" srcId="{B287904A-3430-43F8-A8E5-034C1267B456}" destId="{84A8412A-57C7-47A6-B5F1-93133FB74196}" srcOrd="5" destOrd="0" parTransId="{86DA91D6-9425-47A5-A099-599F04E8E082}" sibTransId="{722DB74A-157F-4414-B68E-C480D3EB55BE}"/>
    <dgm:cxn modelId="{8314AAFA-D4C8-44D2-9194-487EDF416BAF}" type="presOf" srcId="{E05AF9EA-0796-4A45-8A71-F9332301D0CD}" destId="{B9CC3D5F-089B-4368-B1AF-07AC47479C61}" srcOrd="0" destOrd="0" presId="urn:microsoft.com/office/officeart/2005/8/layout/radial4"/>
    <dgm:cxn modelId="{5CEC067D-488F-4747-A0AF-8F417BCF07C8}" srcId="{B287904A-3430-43F8-A8E5-034C1267B456}" destId="{B4D2B7C4-583C-4F65-807D-8C8270CA1B1B}" srcOrd="0" destOrd="0" parTransId="{D47AA8AD-0BBD-4399-9AFB-F8A2DF560CCE}" sibTransId="{1203D710-73BF-4F3F-A357-87EDA64F5A59}"/>
    <dgm:cxn modelId="{1187CD30-E794-4207-A6B5-FB82C625CAFE}" type="presOf" srcId="{B4D2B7C4-583C-4F65-807D-8C8270CA1B1B}" destId="{C27CA5CA-C220-48D5-AFD0-C52B32C85CA6}" srcOrd="0" destOrd="0" presId="urn:microsoft.com/office/officeart/2005/8/layout/radial4"/>
    <dgm:cxn modelId="{1DC8C228-A669-4CF9-ADCB-1101360686B1}" srcId="{B4D2B7C4-583C-4F65-807D-8C8270CA1B1B}" destId="{6F4A5FE0-0AD5-4A24-B6EF-7724757CF127}" srcOrd="0" destOrd="0" parTransId="{56D9120A-33FD-424D-8AD8-9A3FD8FBE314}" sibTransId="{EDA12987-5199-48AF-90C6-2A2F8254ECDC}"/>
    <dgm:cxn modelId="{29F5F032-36C3-417B-A186-9D9241C21887}" type="presOf" srcId="{29048E3E-36B9-4DBA-AF19-F5387C6DAE07}" destId="{0C8AF69B-B2A7-4548-A2BF-CDB0D0682ECB}" srcOrd="0" destOrd="0" presId="urn:microsoft.com/office/officeart/2005/8/layout/radial4"/>
    <dgm:cxn modelId="{10032058-818B-46C1-9450-D59E5178A49B}" srcId="{B287904A-3430-43F8-A8E5-034C1267B456}" destId="{CEBFEE38-1B1C-4519-8289-137CF4C1E6DA}" srcOrd="4" destOrd="0" parTransId="{252E7741-84FF-4C55-8207-02AD7ACB3AB2}" sibTransId="{BDDD422A-B82D-47A4-A83A-C326B10B92D1}"/>
    <dgm:cxn modelId="{C6ECCBD8-BE97-4392-B425-08A07125DC24}" srcId="{B287904A-3430-43F8-A8E5-034C1267B456}" destId="{3C63C1C7-8BA5-4015-BE7B-64F89EF48BF8}" srcOrd="1" destOrd="0" parTransId="{2E2595BF-36FD-4402-821D-87F4D5DAEED3}" sibTransId="{DA370B57-E1A4-4DE6-8B4C-7E566AC78B72}"/>
    <dgm:cxn modelId="{FFBDBA32-7540-4032-B5E8-565F38A5E61A}" type="presParOf" srcId="{31074D91-B802-4D2D-930D-A75395899405}" destId="{C27CA5CA-C220-48D5-AFD0-C52B32C85CA6}" srcOrd="0" destOrd="0" presId="urn:microsoft.com/office/officeart/2005/8/layout/radial4"/>
    <dgm:cxn modelId="{B9FBDA15-F9AA-419F-B276-8F62BB1354DF}" type="presParOf" srcId="{31074D91-B802-4D2D-930D-A75395899405}" destId="{7934ACC2-8B25-41E9-A58A-F8528231D46D}" srcOrd="1" destOrd="0" presId="urn:microsoft.com/office/officeart/2005/8/layout/radial4"/>
    <dgm:cxn modelId="{0CAA3BE7-CED4-420F-8A77-8180FA59B0E9}" type="presParOf" srcId="{31074D91-B802-4D2D-930D-A75395899405}" destId="{100D9116-3ABB-46EF-B18E-295BCD562880}" srcOrd="2" destOrd="0" presId="urn:microsoft.com/office/officeart/2005/8/layout/radial4"/>
    <dgm:cxn modelId="{CC564301-33E2-4D1F-B920-23525EFE67F1}" type="presParOf" srcId="{31074D91-B802-4D2D-930D-A75395899405}" destId="{0C8AF69B-B2A7-4548-A2BF-CDB0D0682ECB}" srcOrd="3" destOrd="0" presId="urn:microsoft.com/office/officeart/2005/8/layout/radial4"/>
    <dgm:cxn modelId="{CD36B312-9305-4892-87D2-604AA64B8CC4}" type="presParOf" srcId="{31074D91-B802-4D2D-930D-A75395899405}" destId="{918F2491-FC99-4D44-A78B-6196958A0272}" srcOrd="4" destOrd="0" presId="urn:microsoft.com/office/officeart/2005/8/layout/radial4"/>
    <dgm:cxn modelId="{9E09DB6E-9912-4605-9233-12D7765C0D4F}" type="presParOf" srcId="{31074D91-B802-4D2D-930D-A75395899405}" destId="{5CAE20D6-966A-44C8-861A-1C7B61E6667C}" srcOrd="5" destOrd="0" presId="urn:microsoft.com/office/officeart/2005/8/layout/radial4"/>
    <dgm:cxn modelId="{0D24763E-92E3-462A-BB72-B6291CCF569F}" type="presParOf" srcId="{31074D91-B802-4D2D-930D-A75395899405}" destId="{B9CC3D5F-089B-4368-B1AF-07AC47479C61}" srcOrd="6" destOrd="0" presId="urn:microsoft.com/office/officeart/2005/8/layout/radial4"/>
    <dgm:cxn modelId="{036D0EA6-3F49-436E-9FA0-EE3B9156B2A3}" type="presParOf" srcId="{31074D91-B802-4D2D-930D-A75395899405}" destId="{8059D595-BF07-460D-A4BC-E457435CD22E}" srcOrd="7" destOrd="0" presId="urn:microsoft.com/office/officeart/2005/8/layout/radial4"/>
    <dgm:cxn modelId="{366DA06C-54BD-4C66-81A7-364CA0C62194}" type="presParOf" srcId="{31074D91-B802-4D2D-930D-A75395899405}" destId="{BEA7AD72-4DA4-4DF1-8679-6FF47AA242B0}" srcOrd="8" destOrd="0" presId="urn:microsoft.com/office/officeart/2005/8/layout/radial4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87904A-3430-43F8-A8E5-034C1267B45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D2B7C4-583C-4F65-807D-8C8270CA1B1B}">
      <dgm:prSet phldrT="[ข้อความ]"/>
      <dgm:spPr>
        <a:solidFill>
          <a:srgbClr val="FFFFCC"/>
        </a:solidFill>
        <a:ln>
          <a:solidFill>
            <a:schemeClr val="accent1"/>
          </a:solidFill>
        </a:ln>
      </dgm:spPr>
      <dgm:t>
        <a:bodyPr/>
        <a:lstStyle/>
        <a:p>
          <a:r>
            <a:rPr lang="th-TH" b="1" dirty="0" smtClean="0">
              <a:solidFill>
                <a:schemeClr val="tx1"/>
              </a:solidFill>
            </a:rPr>
            <a:t>โครงการกระตุ้นจิตสำนึกเพื่อการแก้ไขฟื้นฟูผู้กระทำผิดและทำงานบริการสังคม</a:t>
          </a:r>
          <a:endParaRPr lang="en-US" b="1" dirty="0">
            <a:solidFill>
              <a:schemeClr val="tx1"/>
            </a:solidFill>
          </a:endParaRPr>
        </a:p>
      </dgm:t>
    </dgm:pt>
    <dgm:pt modelId="{D47AA8AD-0BBD-4399-9AFB-F8A2DF560CCE}" type="parTrans" cxnId="{5CEC067D-488F-4747-A0AF-8F417BCF07C8}">
      <dgm:prSet/>
      <dgm:spPr/>
      <dgm:t>
        <a:bodyPr/>
        <a:lstStyle/>
        <a:p>
          <a:endParaRPr lang="en-US" b="1"/>
        </a:p>
      </dgm:t>
    </dgm:pt>
    <dgm:pt modelId="{1203D710-73BF-4F3F-A357-87EDA64F5A59}" type="sibTrans" cxnId="{5CEC067D-488F-4747-A0AF-8F417BCF07C8}">
      <dgm:prSet/>
      <dgm:spPr/>
      <dgm:t>
        <a:bodyPr/>
        <a:lstStyle/>
        <a:p>
          <a:endParaRPr lang="en-US" b="1"/>
        </a:p>
      </dgm:t>
    </dgm:pt>
    <dgm:pt modelId="{76D1B353-5827-4BDC-A7A6-8370C4DD8BF1}">
      <dgm:prSet phldrT="[ข้อความ]" custT="1"/>
      <dgm:spPr/>
      <dgm:t>
        <a:bodyPr/>
        <a:lstStyle/>
        <a:p>
          <a:r>
            <a:rPr lang="th-TH" sz="2800" b="1" dirty="0" smtClean="0"/>
            <a:t>ระบบงานคุมประพฤติที่มีประสิทธิภาพ</a:t>
          </a:r>
          <a:endParaRPr lang="en-US" sz="2800" b="1" dirty="0"/>
        </a:p>
      </dgm:t>
    </dgm:pt>
    <dgm:pt modelId="{29048E3E-36B9-4DBA-AF19-F5387C6DAE07}" type="parTrans" cxnId="{1FB2DC01-A4BC-44A2-9DC0-A2A702CA36E2}">
      <dgm:prSet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 b="1"/>
        </a:p>
      </dgm:t>
    </dgm:pt>
    <dgm:pt modelId="{17655C0E-6E69-4C27-83CB-A8DB4B312A34}" type="sibTrans" cxnId="{1FB2DC01-A4BC-44A2-9DC0-A2A702CA36E2}">
      <dgm:prSet/>
      <dgm:spPr/>
      <dgm:t>
        <a:bodyPr/>
        <a:lstStyle/>
        <a:p>
          <a:endParaRPr lang="en-US" b="1"/>
        </a:p>
      </dgm:t>
    </dgm:pt>
    <dgm:pt modelId="{E05AF9EA-0796-4A45-8A71-F9332301D0CD}">
      <dgm:prSet phldrT="[ข้อความ]" custT="1"/>
      <dgm:spPr/>
      <dgm:t>
        <a:bodyPr/>
        <a:lstStyle/>
        <a:p>
          <a:r>
            <a:rPr lang="th-TH" sz="2800" b="1" dirty="0" smtClean="0"/>
            <a:t>ก.กลับตัว</a:t>
          </a:r>
          <a:endParaRPr lang="en-US" sz="2800" b="1" dirty="0"/>
        </a:p>
      </dgm:t>
    </dgm:pt>
    <dgm:pt modelId="{09B5CA3A-EEE0-4C01-B32B-DD667412D474}" type="parTrans" cxnId="{0B58109E-789E-4477-A051-4125104853D9}">
      <dgm:prSet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 b="1"/>
        </a:p>
      </dgm:t>
    </dgm:pt>
    <dgm:pt modelId="{F4773337-4C1B-457E-96F3-EEE2A8E3E693}" type="sibTrans" cxnId="{0B58109E-789E-4477-A051-4125104853D9}">
      <dgm:prSet/>
      <dgm:spPr/>
      <dgm:t>
        <a:bodyPr/>
        <a:lstStyle/>
        <a:p>
          <a:endParaRPr lang="en-US" b="1"/>
        </a:p>
      </dgm:t>
    </dgm:pt>
    <dgm:pt modelId="{374B3182-6B59-4483-AB9F-214AA771EDA2}">
      <dgm:prSet/>
      <dgm:spPr/>
      <dgm:t>
        <a:bodyPr/>
        <a:lstStyle/>
        <a:p>
          <a:endParaRPr lang="en-US"/>
        </a:p>
      </dgm:t>
    </dgm:pt>
    <dgm:pt modelId="{8563F426-5A9C-4957-9BF4-090AA6A57CED}" type="parTrans" cxnId="{FC37059C-16F3-4687-8F6D-736EED87908F}">
      <dgm:prSet/>
      <dgm:spPr/>
      <dgm:t>
        <a:bodyPr/>
        <a:lstStyle/>
        <a:p>
          <a:endParaRPr lang="en-US" b="1"/>
        </a:p>
      </dgm:t>
    </dgm:pt>
    <dgm:pt modelId="{656E1B5A-ED91-46EC-9F61-1BA3DB5453C6}" type="sibTrans" cxnId="{FC37059C-16F3-4687-8F6D-736EED87908F}">
      <dgm:prSet/>
      <dgm:spPr/>
      <dgm:t>
        <a:bodyPr/>
        <a:lstStyle/>
        <a:p>
          <a:endParaRPr lang="en-US" b="1"/>
        </a:p>
      </dgm:t>
    </dgm:pt>
    <dgm:pt modelId="{1554D66F-B8FA-4DC7-A462-33458012E3DF}">
      <dgm:prSet/>
      <dgm:spPr/>
      <dgm:t>
        <a:bodyPr/>
        <a:lstStyle/>
        <a:p>
          <a:endParaRPr lang="en-US"/>
        </a:p>
      </dgm:t>
    </dgm:pt>
    <dgm:pt modelId="{E5F46BA4-20CB-4522-8671-ADC061ED2E16}" type="parTrans" cxnId="{BC58A68A-7673-45A5-8072-9EDCA995C074}">
      <dgm:prSet/>
      <dgm:spPr/>
      <dgm:t>
        <a:bodyPr/>
        <a:lstStyle/>
        <a:p>
          <a:endParaRPr lang="en-US" b="1"/>
        </a:p>
      </dgm:t>
    </dgm:pt>
    <dgm:pt modelId="{5D985396-5B61-408B-A909-E5247A133063}" type="sibTrans" cxnId="{BC58A68A-7673-45A5-8072-9EDCA995C074}">
      <dgm:prSet/>
      <dgm:spPr/>
      <dgm:t>
        <a:bodyPr/>
        <a:lstStyle/>
        <a:p>
          <a:endParaRPr lang="en-US" b="1"/>
        </a:p>
      </dgm:t>
    </dgm:pt>
    <dgm:pt modelId="{C29C3475-9948-4F74-A7FB-FD735028A7B8}">
      <dgm:prSet/>
      <dgm:spPr/>
      <dgm:t>
        <a:bodyPr/>
        <a:lstStyle/>
        <a:p>
          <a:endParaRPr lang="en-US"/>
        </a:p>
      </dgm:t>
    </dgm:pt>
    <dgm:pt modelId="{85C5C372-E497-4760-8DF9-4284A8325A46}" type="parTrans" cxnId="{DA01188C-CB54-4DBF-BC84-CB420CE70B67}">
      <dgm:prSet/>
      <dgm:spPr/>
      <dgm:t>
        <a:bodyPr/>
        <a:lstStyle/>
        <a:p>
          <a:endParaRPr lang="en-US" b="1"/>
        </a:p>
      </dgm:t>
    </dgm:pt>
    <dgm:pt modelId="{B7912CE8-5009-4DEC-9298-2926D5F97529}" type="sibTrans" cxnId="{DA01188C-CB54-4DBF-BC84-CB420CE70B67}">
      <dgm:prSet/>
      <dgm:spPr/>
      <dgm:t>
        <a:bodyPr/>
        <a:lstStyle/>
        <a:p>
          <a:endParaRPr lang="en-US" b="1"/>
        </a:p>
      </dgm:t>
    </dgm:pt>
    <dgm:pt modelId="{3C63C1C7-8BA5-4015-BE7B-64F89EF48BF8}">
      <dgm:prSet/>
      <dgm:spPr/>
      <dgm:t>
        <a:bodyPr/>
        <a:lstStyle/>
        <a:p>
          <a:endParaRPr lang="en-US" b="1"/>
        </a:p>
      </dgm:t>
    </dgm:pt>
    <dgm:pt modelId="{2E2595BF-36FD-4402-821D-87F4D5DAEED3}" type="parTrans" cxnId="{C6ECCBD8-BE97-4392-B425-08A07125DC24}">
      <dgm:prSet custAng="11397571" custScaleX="41829" custLinFactNeighborX="27274" custLinFactNeighborY="60653"/>
      <dgm:spPr/>
      <dgm:t>
        <a:bodyPr/>
        <a:lstStyle/>
        <a:p>
          <a:endParaRPr lang="en-US" b="1"/>
        </a:p>
      </dgm:t>
    </dgm:pt>
    <dgm:pt modelId="{DA370B57-E1A4-4DE6-8B4C-7E566AC78B72}" type="sibTrans" cxnId="{C6ECCBD8-BE97-4392-B425-08A07125DC24}">
      <dgm:prSet/>
      <dgm:spPr/>
      <dgm:t>
        <a:bodyPr/>
        <a:lstStyle/>
        <a:p>
          <a:endParaRPr lang="en-US" b="1"/>
        </a:p>
      </dgm:t>
    </dgm:pt>
    <dgm:pt modelId="{2FB416B2-4522-42C1-ACCB-5777332C2CD9}">
      <dgm:prSet phldrT="[ข้อความ]"/>
      <dgm:spPr/>
      <dgm:t>
        <a:bodyPr/>
        <a:lstStyle/>
        <a:p>
          <a:endParaRPr lang="en-US"/>
        </a:p>
      </dgm:t>
    </dgm:pt>
    <dgm:pt modelId="{76329BCE-A8F3-4EFF-A5A2-F8400D77D276}" type="parTrans" cxnId="{F0750E05-F3CC-4DEF-B484-4FD8632B62FD}">
      <dgm:prSet custAng="4490575" custFlipHor="1" custScaleX="47692" custLinFactNeighborX="-29164" custLinFactNeighborY="32589"/>
      <dgm:spPr/>
      <dgm:t>
        <a:bodyPr/>
        <a:lstStyle/>
        <a:p>
          <a:endParaRPr lang="en-US" b="1"/>
        </a:p>
      </dgm:t>
    </dgm:pt>
    <dgm:pt modelId="{8F76272E-8D20-493E-9D43-B2F00D23A985}" type="sibTrans" cxnId="{F0750E05-F3CC-4DEF-B484-4FD8632B62FD}">
      <dgm:prSet/>
      <dgm:spPr/>
      <dgm:t>
        <a:bodyPr/>
        <a:lstStyle/>
        <a:p>
          <a:endParaRPr lang="en-US" b="1"/>
        </a:p>
      </dgm:t>
    </dgm:pt>
    <dgm:pt modelId="{27AEC8BF-1F4C-4CD7-B004-64F928ED9AE6}">
      <dgm:prSet phldrT="[ข้อความ]" custRadScaleRad="106454" custRadScaleInc="-12635"/>
      <dgm:spPr/>
      <dgm:t>
        <a:bodyPr/>
        <a:lstStyle/>
        <a:p>
          <a:endParaRPr lang="en-US"/>
        </a:p>
      </dgm:t>
    </dgm:pt>
    <dgm:pt modelId="{04079DB3-EDB6-4FBF-A9BB-B426E99D33B0}" type="parTrans" cxnId="{76612E6C-3363-4D3E-A2FB-CDA112D14C8D}">
      <dgm:prSet custAng="5335029" custFlipHor="1" custScaleX="47692" custLinFactNeighborX="-29302" custLinFactNeighborY="46467"/>
      <dgm:spPr/>
      <dgm:t>
        <a:bodyPr/>
        <a:lstStyle/>
        <a:p>
          <a:endParaRPr lang="en-US" b="1"/>
        </a:p>
      </dgm:t>
    </dgm:pt>
    <dgm:pt modelId="{E63B5611-7E4E-47F3-866A-713CD9CB033D}" type="sibTrans" cxnId="{76612E6C-3363-4D3E-A2FB-CDA112D14C8D}">
      <dgm:prSet/>
      <dgm:spPr/>
      <dgm:t>
        <a:bodyPr/>
        <a:lstStyle/>
        <a:p>
          <a:endParaRPr lang="en-US" b="1"/>
        </a:p>
      </dgm:t>
    </dgm:pt>
    <dgm:pt modelId="{CEBFEE38-1B1C-4519-8289-137CF4C1E6DA}">
      <dgm:prSet phldrT="[ข้อความ]" custRadScaleRad="106454" custRadScaleInc="-12635"/>
      <dgm:spPr/>
      <dgm:t>
        <a:bodyPr/>
        <a:lstStyle/>
        <a:p>
          <a:endParaRPr lang="en-US"/>
        </a:p>
      </dgm:t>
    </dgm:pt>
    <dgm:pt modelId="{252E7741-84FF-4C55-8207-02AD7ACB3AB2}" type="parTrans" cxnId="{10032058-818B-46C1-9450-D59E5178A49B}">
      <dgm:prSet custAng="5335029" custFlipHor="1" custScaleX="47692" custLinFactNeighborX="-29302" custLinFactNeighborY="46467"/>
      <dgm:spPr/>
      <dgm:t>
        <a:bodyPr/>
        <a:lstStyle/>
        <a:p>
          <a:endParaRPr lang="en-US" b="1"/>
        </a:p>
      </dgm:t>
    </dgm:pt>
    <dgm:pt modelId="{BDDD422A-B82D-47A4-A83A-C326B10B92D1}" type="sibTrans" cxnId="{10032058-818B-46C1-9450-D59E5178A49B}">
      <dgm:prSet/>
      <dgm:spPr/>
      <dgm:t>
        <a:bodyPr/>
        <a:lstStyle/>
        <a:p>
          <a:endParaRPr lang="en-US" b="1"/>
        </a:p>
      </dgm:t>
    </dgm:pt>
    <dgm:pt modelId="{84A8412A-57C7-47A6-B5F1-93133FB74196}">
      <dgm:prSet custRadScaleRad="106454" custRadScaleInc="-12635"/>
      <dgm:spPr/>
      <dgm:t>
        <a:bodyPr/>
        <a:lstStyle/>
        <a:p>
          <a:endParaRPr lang="en-US" b="1"/>
        </a:p>
      </dgm:t>
    </dgm:pt>
    <dgm:pt modelId="{86DA91D6-9425-47A5-A099-599F04E8E082}" type="parTrans" cxnId="{B529860D-2A21-43E4-87AF-95F6AAF4A7F6}">
      <dgm:prSet custAng="5335029" custFlipHor="1" custScaleX="47692" custLinFactNeighborX="-29302" custLinFactNeighborY="46467"/>
      <dgm:spPr/>
      <dgm:t>
        <a:bodyPr/>
        <a:lstStyle/>
        <a:p>
          <a:endParaRPr lang="en-US" b="1"/>
        </a:p>
      </dgm:t>
    </dgm:pt>
    <dgm:pt modelId="{722DB74A-157F-4414-B68E-C480D3EB55BE}" type="sibTrans" cxnId="{B529860D-2A21-43E4-87AF-95F6AAF4A7F6}">
      <dgm:prSet/>
      <dgm:spPr/>
      <dgm:t>
        <a:bodyPr/>
        <a:lstStyle/>
        <a:p>
          <a:endParaRPr lang="en-US" b="1"/>
        </a:p>
      </dgm:t>
    </dgm:pt>
    <dgm:pt modelId="{31074D91-B802-4D2D-930D-A75395899405}" type="pres">
      <dgm:prSet presAssocID="{B287904A-3430-43F8-A8E5-034C1267B45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7CA5CA-C220-48D5-AFD0-C52B32C85CA6}" type="pres">
      <dgm:prSet presAssocID="{B4D2B7C4-583C-4F65-807D-8C8270CA1B1B}" presName="centerShape" presStyleLbl="node0" presStyleIdx="0" presStyleCnt="1" custScaleX="78463" custScaleY="81191" custLinFactNeighborX="-161" custLinFactNeighborY="-27728"/>
      <dgm:spPr/>
      <dgm:t>
        <a:bodyPr/>
        <a:lstStyle/>
        <a:p>
          <a:endParaRPr lang="en-US"/>
        </a:p>
      </dgm:t>
    </dgm:pt>
    <dgm:pt modelId="{0C8AF69B-B2A7-4548-A2BF-CDB0D0682ECB}" type="pres">
      <dgm:prSet presAssocID="{29048E3E-36B9-4DBA-AF19-F5387C6DAE07}" presName="parTrans" presStyleLbl="bgSibTrans2D1" presStyleIdx="0" presStyleCnt="2" custAng="11062560" custScaleX="25369" custLinFactNeighborX="28998" custLinFactNeighborY="7183"/>
      <dgm:spPr/>
      <dgm:t>
        <a:bodyPr/>
        <a:lstStyle/>
        <a:p>
          <a:endParaRPr lang="en-US"/>
        </a:p>
      </dgm:t>
    </dgm:pt>
    <dgm:pt modelId="{918F2491-FC99-4D44-A78B-6196958A0272}" type="pres">
      <dgm:prSet presAssocID="{76D1B353-5827-4BDC-A7A6-8370C4DD8BF1}" presName="node" presStyleLbl="node1" presStyleIdx="0" presStyleCnt="2" custScaleX="69083" custScaleY="72504" custRadScaleRad="106590" custRadScaleInc="153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E20D6-966A-44C8-861A-1C7B61E6667C}" type="pres">
      <dgm:prSet presAssocID="{09B5CA3A-EEE0-4C01-B32B-DD667412D474}" presName="parTrans" presStyleLbl="bgSibTrans2D1" presStyleIdx="1" presStyleCnt="2" custAng="4067327" custFlipHor="1" custScaleX="28793" custLinFactNeighborX="-34634" custLinFactNeighborY="6851"/>
      <dgm:spPr/>
      <dgm:t>
        <a:bodyPr/>
        <a:lstStyle/>
        <a:p>
          <a:endParaRPr lang="en-US"/>
        </a:p>
      </dgm:t>
    </dgm:pt>
    <dgm:pt modelId="{B9CC3D5F-089B-4368-B1AF-07AC47479C61}" type="pres">
      <dgm:prSet presAssocID="{E05AF9EA-0796-4A45-8A71-F9332301D0CD}" presName="node" presStyleLbl="node1" presStyleIdx="1" presStyleCnt="2" custScaleX="67249" custScaleY="58237" custRadScaleRad="107883" custRadScaleInc="-158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58109E-789E-4477-A051-4125104853D9}" srcId="{B4D2B7C4-583C-4F65-807D-8C8270CA1B1B}" destId="{E05AF9EA-0796-4A45-8A71-F9332301D0CD}" srcOrd="1" destOrd="0" parTransId="{09B5CA3A-EEE0-4C01-B32B-DD667412D474}" sibTransId="{F4773337-4C1B-457E-96F3-EEE2A8E3E693}"/>
    <dgm:cxn modelId="{B529860D-2A21-43E4-87AF-95F6AAF4A7F6}" srcId="{B287904A-3430-43F8-A8E5-034C1267B456}" destId="{84A8412A-57C7-47A6-B5F1-93133FB74196}" srcOrd="8" destOrd="0" parTransId="{86DA91D6-9425-47A5-A099-599F04E8E082}" sibTransId="{722DB74A-157F-4414-B68E-C480D3EB55BE}"/>
    <dgm:cxn modelId="{1927797C-E505-4A52-B581-C11057266D19}" type="presOf" srcId="{E05AF9EA-0796-4A45-8A71-F9332301D0CD}" destId="{B9CC3D5F-089B-4368-B1AF-07AC47479C61}" srcOrd="0" destOrd="0" presId="urn:microsoft.com/office/officeart/2005/8/layout/radial4"/>
    <dgm:cxn modelId="{9038E16B-CB4B-42EA-8DF1-5270B9778816}" type="presOf" srcId="{B4D2B7C4-583C-4F65-807D-8C8270CA1B1B}" destId="{C27CA5CA-C220-48D5-AFD0-C52B32C85CA6}" srcOrd="0" destOrd="0" presId="urn:microsoft.com/office/officeart/2005/8/layout/radial4"/>
    <dgm:cxn modelId="{76612E6C-3363-4D3E-A2FB-CDA112D14C8D}" srcId="{B287904A-3430-43F8-A8E5-034C1267B456}" destId="{27AEC8BF-1F4C-4CD7-B004-64F928ED9AE6}" srcOrd="6" destOrd="0" parTransId="{04079DB3-EDB6-4FBF-A9BB-B426E99D33B0}" sibTransId="{E63B5611-7E4E-47F3-866A-713CD9CB033D}"/>
    <dgm:cxn modelId="{5CEC067D-488F-4747-A0AF-8F417BCF07C8}" srcId="{B287904A-3430-43F8-A8E5-034C1267B456}" destId="{B4D2B7C4-583C-4F65-807D-8C8270CA1B1B}" srcOrd="0" destOrd="0" parTransId="{D47AA8AD-0BBD-4399-9AFB-F8A2DF560CCE}" sibTransId="{1203D710-73BF-4F3F-A357-87EDA64F5A59}"/>
    <dgm:cxn modelId="{1FB2DC01-A4BC-44A2-9DC0-A2A702CA36E2}" srcId="{B4D2B7C4-583C-4F65-807D-8C8270CA1B1B}" destId="{76D1B353-5827-4BDC-A7A6-8370C4DD8BF1}" srcOrd="0" destOrd="0" parTransId="{29048E3E-36B9-4DBA-AF19-F5387C6DAE07}" sibTransId="{17655C0E-6E69-4C27-83CB-A8DB4B312A34}"/>
    <dgm:cxn modelId="{FC37059C-16F3-4687-8F6D-736EED87908F}" srcId="{B287904A-3430-43F8-A8E5-034C1267B456}" destId="{374B3182-6B59-4483-AB9F-214AA771EDA2}" srcOrd="2" destOrd="0" parTransId="{8563F426-5A9C-4957-9BF4-090AA6A57CED}" sibTransId="{656E1B5A-ED91-46EC-9F61-1BA3DB5453C6}"/>
    <dgm:cxn modelId="{DA01188C-CB54-4DBF-BC84-CB420CE70B67}" srcId="{B287904A-3430-43F8-A8E5-034C1267B456}" destId="{C29C3475-9948-4F74-A7FB-FD735028A7B8}" srcOrd="3" destOrd="0" parTransId="{85C5C372-E497-4760-8DF9-4284A8325A46}" sibTransId="{B7912CE8-5009-4DEC-9298-2926D5F97529}"/>
    <dgm:cxn modelId="{F0750E05-F3CC-4DEF-B484-4FD8632B62FD}" srcId="{B287904A-3430-43F8-A8E5-034C1267B456}" destId="{2FB416B2-4522-42C1-ACCB-5777332C2CD9}" srcOrd="5" destOrd="0" parTransId="{76329BCE-A8F3-4EFF-A5A2-F8400D77D276}" sibTransId="{8F76272E-8D20-493E-9D43-B2F00D23A985}"/>
    <dgm:cxn modelId="{86AF0A79-B7B4-404E-87C0-24DD7E97C997}" type="presOf" srcId="{76D1B353-5827-4BDC-A7A6-8370C4DD8BF1}" destId="{918F2491-FC99-4D44-A78B-6196958A0272}" srcOrd="0" destOrd="0" presId="urn:microsoft.com/office/officeart/2005/8/layout/radial4"/>
    <dgm:cxn modelId="{BC58A68A-7673-45A5-8072-9EDCA995C074}" srcId="{B287904A-3430-43F8-A8E5-034C1267B456}" destId="{1554D66F-B8FA-4DC7-A462-33458012E3DF}" srcOrd="1" destOrd="0" parTransId="{E5F46BA4-20CB-4522-8671-ADC061ED2E16}" sibTransId="{5D985396-5B61-408B-A909-E5247A133063}"/>
    <dgm:cxn modelId="{C6ECCBD8-BE97-4392-B425-08A07125DC24}" srcId="{B287904A-3430-43F8-A8E5-034C1267B456}" destId="{3C63C1C7-8BA5-4015-BE7B-64F89EF48BF8}" srcOrd="4" destOrd="0" parTransId="{2E2595BF-36FD-4402-821D-87F4D5DAEED3}" sibTransId="{DA370B57-E1A4-4DE6-8B4C-7E566AC78B72}"/>
    <dgm:cxn modelId="{0FFE134C-0561-4F6E-A3DB-E5C869924458}" type="presOf" srcId="{29048E3E-36B9-4DBA-AF19-F5387C6DAE07}" destId="{0C8AF69B-B2A7-4548-A2BF-CDB0D0682ECB}" srcOrd="0" destOrd="0" presId="urn:microsoft.com/office/officeart/2005/8/layout/radial4"/>
    <dgm:cxn modelId="{2B0A6368-0A50-4C87-811D-AFA79BF3E8E8}" type="presOf" srcId="{09B5CA3A-EEE0-4C01-B32B-DD667412D474}" destId="{5CAE20D6-966A-44C8-861A-1C7B61E6667C}" srcOrd="0" destOrd="0" presId="urn:microsoft.com/office/officeart/2005/8/layout/radial4"/>
    <dgm:cxn modelId="{10032058-818B-46C1-9450-D59E5178A49B}" srcId="{B287904A-3430-43F8-A8E5-034C1267B456}" destId="{CEBFEE38-1B1C-4519-8289-137CF4C1E6DA}" srcOrd="7" destOrd="0" parTransId="{252E7741-84FF-4C55-8207-02AD7ACB3AB2}" sibTransId="{BDDD422A-B82D-47A4-A83A-C326B10B92D1}"/>
    <dgm:cxn modelId="{F2B7417D-BBA0-46B3-A702-2636B5E17634}" type="presOf" srcId="{B287904A-3430-43F8-A8E5-034C1267B456}" destId="{31074D91-B802-4D2D-930D-A75395899405}" srcOrd="0" destOrd="0" presId="urn:microsoft.com/office/officeart/2005/8/layout/radial4"/>
    <dgm:cxn modelId="{5E23FAA1-8A85-4A0E-8840-CC3B8E830606}" type="presParOf" srcId="{31074D91-B802-4D2D-930D-A75395899405}" destId="{C27CA5CA-C220-48D5-AFD0-C52B32C85CA6}" srcOrd="0" destOrd="0" presId="urn:microsoft.com/office/officeart/2005/8/layout/radial4"/>
    <dgm:cxn modelId="{E6414C99-F8C0-4965-AD0F-45D5C658D791}" type="presParOf" srcId="{31074D91-B802-4D2D-930D-A75395899405}" destId="{0C8AF69B-B2A7-4548-A2BF-CDB0D0682ECB}" srcOrd="1" destOrd="0" presId="urn:microsoft.com/office/officeart/2005/8/layout/radial4"/>
    <dgm:cxn modelId="{C19DACF2-59BE-4FF4-A6E0-17E92264ACC0}" type="presParOf" srcId="{31074D91-B802-4D2D-930D-A75395899405}" destId="{918F2491-FC99-4D44-A78B-6196958A0272}" srcOrd="2" destOrd="0" presId="urn:microsoft.com/office/officeart/2005/8/layout/radial4"/>
    <dgm:cxn modelId="{BE724228-B5AD-46D1-BC8B-F510C6B28730}" type="presParOf" srcId="{31074D91-B802-4D2D-930D-A75395899405}" destId="{5CAE20D6-966A-44C8-861A-1C7B61E6667C}" srcOrd="3" destOrd="0" presId="urn:microsoft.com/office/officeart/2005/8/layout/radial4"/>
    <dgm:cxn modelId="{D65EC97A-8650-474F-8635-F22B8E84A951}" type="presParOf" srcId="{31074D91-B802-4D2D-930D-A75395899405}" destId="{B9CC3D5F-089B-4368-B1AF-07AC47479C61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87904A-3430-43F8-A8E5-034C1267B45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D2B7C4-583C-4F65-807D-8C8270CA1B1B}">
      <dgm:prSet phldrT="[ข้อความ]" custT="1"/>
      <dgm:spPr>
        <a:solidFill>
          <a:srgbClr val="FFFFCC"/>
        </a:solidFill>
        <a:ln>
          <a:solidFill>
            <a:schemeClr val="accent1"/>
          </a:solidFill>
        </a:ln>
      </dgm:spPr>
      <dgm:t>
        <a:bodyPr/>
        <a:lstStyle/>
        <a:p>
          <a:r>
            <a:rPr lang="th-TH" sz="2200" b="1" dirty="0" smtClean="0">
              <a:solidFill>
                <a:schemeClr val="tx1"/>
              </a:solidFill>
            </a:rPr>
            <a:t>โครงการพัฒนาฐานข้อมูลสารสนเทศ</a:t>
          </a:r>
          <a:endParaRPr lang="en-US" sz="2200" b="1" dirty="0">
            <a:solidFill>
              <a:schemeClr val="tx1"/>
            </a:solidFill>
          </a:endParaRPr>
        </a:p>
      </dgm:t>
    </dgm:pt>
    <dgm:pt modelId="{D47AA8AD-0BBD-4399-9AFB-F8A2DF560CCE}" type="parTrans" cxnId="{5CEC067D-488F-4747-A0AF-8F417BCF07C8}">
      <dgm:prSet/>
      <dgm:spPr/>
      <dgm:t>
        <a:bodyPr/>
        <a:lstStyle/>
        <a:p>
          <a:endParaRPr lang="en-US" b="1"/>
        </a:p>
      </dgm:t>
    </dgm:pt>
    <dgm:pt modelId="{1203D710-73BF-4F3F-A357-87EDA64F5A59}" type="sibTrans" cxnId="{5CEC067D-488F-4747-A0AF-8F417BCF07C8}">
      <dgm:prSet/>
      <dgm:spPr/>
      <dgm:t>
        <a:bodyPr/>
        <a:lstStyle/>
        <a:p>
          <a:endParaRPr lang="en-US" b="1"/>
        </a:p>
      </dgm:t>
    </dgm:pt>
    <dgm:pt modelId="{84B130CC-FB80-4AC8-A7CC-3144111B89F1}">
      <dgm:prSet phldrT="[ข้อความ]"/>
      <dgm:spPr/>
      <dgm:t>
        <a:bodyPr/>
        <a:lstStyle/>
        <a:p>
          <a:r>
            <a:rPr lang="th-TH" b="1" dirty="0" smtClean="0"/>
            <a:t>ระบบสารสนเทศที่มีประสิทธิภาพ ทันสมัยทันเวลา  และทันต่อการใช้งาน</a:t>
          </a:r>
          <a:endParaRPr lang="en-US" b="1" dirty="0"/>
        </a:p>
      </dgm:t>
    </dgm:pt>
    <dgm:pt modelId="{38CD13E3-E521-4480-B87A-B0F84B52B639}" type="parTrans" cxnId="{58E8F804-38F2-4A37-95A5-3E2615B6CFA9}">
      <dgm:prSet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 b="1"/>
        </a:p>
      </dgm:t>
    </dgm:pt>
    <dgm:pt modelId="{0B4E519C-9983-41D0-8C89-F730250771ED}" type="sibTrans" cxnId="{58E8F804-38F2-4A37-95A5-3E2615B6CFA9}">
      <dgm:prSet/>
      <dgm:spPr/>
      <dgm:t>
        <a:bodyPr/>
        <a:lstStyle/>
        <a:p>
          <a:endParaRPr lang="en-US" b="1"/>
        </a:p>
      </dgm:t>
    </dgm:pt>
    <dgm:pt modelId="{76D1B353-5827-4BDC-A7A6-8370C4DD8BF1}">
      <dgm:prSet phldrT="[ข้อความ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2000" b="1" dirty="0" smtClean="0"/>
            <a:t>ระบบงานคุมประพฤติที่มีประสิทธิภาพ</a:t>
          </a:r>
          <a:endParaRPr lang="en-US" sz="2000" b="1" dirty="0"/>
        </a:p>
      </dgm:t>
    </dgm:pt>
    <dgm:pt modelId="{29048E3E-36B9-4DBA-AF19-F5387C6DAE07}" type="parTrans" cxnId="{1FB2DC01-A4BC-44A2-9DC0-A2A702CA36E2}">
      <dgm:prSet/>
      <dgm:spPr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 b="1"/>
        </a:p>
      </dgm:t>
    </dgm:pt>
    <dgm:pt modelId="{17655C0E-6E69-4C27-83CB-A8DB4B312A34}" type="sibTrans" cxnId="{1FB2DC01-A4BC-44A2-9DC0-A2A702CA36E2}">
      <dgm:prSet/>
      <dgm:spPr/>
      <dgm:t>
        <a:bodyPr/>
        <a:lstStyle/>
        <a:p>
          <a:endParaRPr lang="en-US" b="1"/>
        </a:p>
      </dgm:t>
    </dgm:pt>
    <dgm:pt modelId="{374B3182-6B59-4483-AB9F-214AA771EDA2}">
      <dgm:prSet/>
      <dgm:spPr/>
      <dgm:t>
        <a:bodyPr/>
        <a:lstStyle/>
        <a:p>
          <a:endParaRPr lang="en-US"/>
        </a:p>
      </dgm:t>
    </dgm:pt>
    <dgm:pt modelId="{8563F426-5A9C-4957-9BF4-090AA6A57CED}" type="parTrans" cxnId="{FC37059C-16F3-4687-8F6D-736EED87908F}">
      <dgm:prSet/>
      <dgm:spPr/>
      <dgm:t>
        <a:bodyPr/>
        <a:lstStyle/>
        <a:p>
          <a:endParaRPr lang="en-US" b="1"/>
        </a:p>
      </dgm:t>
    </dgm:pt>
    <dgm:pt modelId="{656E1B5A-ED91-46EC-9F61-1BA3DB5453C6}" type="sibTrans" cxnId="{FC37059C-16F3-4687-8F6D-736EED87908F}">
      <dgm:prSet/>
      <dgm:spPr/>
      <dgm:t>
        <a:bodyPr/>
        <a:lstStyle/>
        <a:p>
          <a:endParaRPr lang="en-US" b="1"/>
        </a:p>
      </dgm:t>
    </dgm:pt>
    <dgm:pt modelId="{1554D66F-B8FA-4DC7-A462-33458012E3DF}">
      <dgm:prSet/>
      <dgm:spPr/>
      <dgm:t>
        <a:bodyPr/>
        <a:lstStyle/>
        <a:p>
          <a:endParaRPr lang="en-US" dirty="0"/>
        </a:p>
      </dgm:t>
    </dgm:pt>
    <dgm:pt modelId="{E5F46BA4-20CB-4522-8671-ADC061ED2E16}" type="parTrans" cxnId="{BC58A68A-7673-45A5-8072-9EDCA995C074}">
      <dgm:prSet/>
      <dgm:spPr/>
      <dgm:t>
        <a:bodyPr/>
        <a:lstStyle/>
        <a:p>
          <a:endParaRPr lang="en-US" b="1"/>
        </a:p>
      </dgm:t>
    </dgm:pt>
    <dgm:pt modelId="{5D985396-5B61-408B-A909-E5247A133063}" type="sibTrans" cxnId="{BC58A68A-7673-45A5-8072-9EDCA995C074}">
      <dgm:prSet/>
      <dgm:spPr/>
      <dgm:t>
        <a:bodyPr/>
        <a:lstStyle/>
        <a:p>
          <a:endParaRPr lang="en-US" b="1"/>
        </a:p>
      </dgm:t>
    </dgm:pt>
    <dgm:pt modelId="{C29C3475-9948-4F74-A7FB-FD735028A7B8}">
      <dgm:prSet/>
      <dgm:spPr/>
      <dgm:t>
        <a:bodyPr/>
        <a:lstStyle/>
        <a:p>
          <a:endParaRPr lang="en-US" dirty="0"/>
        </a:p>
      </dgm:t>
    </dgm:pt>
    <dgm:pt modelId="{85C5C372-E497-4760-8DF9-4284A8325A46}" type="parTrans" cxnId="{DA01188C-CB54-4DBF-BC84-CB420CE70B67}">
      <dgm:prSet/>
      <dgm:spPr/>
      <dgm:t>
        <a:bodyPr/>
        <a:lstStyle/>
        <a:p>
          <a:endParaRPr lang="en-US" b="1"/>
        </a:p>
      </dgm:t>
    </dgm:pt>
    <dgm:pt modelId="{B7912CE8-5009-4DEC-9298-2926D5F97529}" type="sibTrans" cxnId="{DA01188C-CB54-4DBF-BC84-CB420CE70B67}">
      <dgm:prSet/>
      <dgm:spPr/>
      <dgm:t>
        <a:bodyPr/>
        <a:lstStyle/>
        <a:p>
          <a:endParaRPr lang="en-US" b="1"/>
        </a:p>
      </dgm:t>
    </dgm:pt>
    <dgm:pt modelId="{3C63C1C7-8BA5-4015-BE7B-64F89EF48BF8}">
      <dgm:prSet/>
      <dgm:spPr/>
      <dgm:t>
        <a:bodyPr/>
        <a:lstStyle/>
        <a:p>
          <a:endParaRPr lang="en-US" b="1"/>
        </a:p>
      </dgm:t>
    </dgm:pt>
    <dgm:pt modelId="{2E2595BF-36FD-4402-821D-87F4D5DAEED3}" type="parTrans" cxnId="{C6ECCBD8-BE97-4392-B425-08A07125DC24}">
      <dgm:prSet custAng="11397571" custScaleX="41829" custLinFactNeighborX="27274" custLinFactNeighborY="60653"/>
      <dgm:spPr/>
      <dgm:t>
        <a:bodyPr/>
        <a:lstStyle/>
        <a:p>
          <a:endParaRPr lang="en-US" b="1"/>
        </a:p>
      </dgm:t>
    </dgm:pt>
    <dgm:pt modelId="{DA370B57-E1A4-4DE6-8B4C-7E566AC78B72}" type="sibTrans" cxnId="{C6ECCBD8-BE97-4392-B425-08A07125DC24}">
      <dgm:prSet/>
      <dgm:spPr/>
      <dgm:t>
        <a:bodyPr/>
        <a:lstStyle/>
        <a:p>
          <a:endParaRPr lang="en-US" b="1"/>
        </a:p>
      </dgm:t>
    </dgm:pt>
    <dgm:pt modelId="{2FB416B2-4522-42C1-ACCB-5777332C2CD9}">
      <dgm:prSet phldrT="[ข้อความ]"/>
      <dgm:spPr/>
      <dgm:t>
        <a:bodyPr/>
        <a:lstStyle/>
        <a:p>
          <a:endParaRPr lang="en-US"/>
        </a:p>
      </dgm:t>
    </dgm:pt>
    <dgm:pt modelId="{76329BCE-A8F3-4EFF-A5A2-F8400D77D276}" type="parTrans" cxnId="{F0750E05-F3CC-4DEF-B484-4FD8632B62FD}">
      <dgm:prSet custAng="4490575" custFlipHor="1" custScaleX="47692" custLinFactNeighborX="-29164" custLinFactNeighborY="32589"/>
      <dgm:spPr/>
      <dgm:t>
        <a:bodyPr/>
        <a:lstStyle/>
        <a:p>
          <a:endParaRPr lang="en-US" b="1"/>
        </a:p>
      </dgm:t>
    </dgm:pt>
    <dgm:pt modelId="{8F76272E-8D20-493E-9D43-B2F00D23A985}" type="sibTrans" cxnId="{F0750E05-F3CC-4DEF-B484-4FD8632B62FD}">
      <dgm:prSet/>
      <dgm:spPr/>
      <dgm:t>
        <a:bodyPr/>
        <a:lstStyle/>
        <a:p>
          <a:endParaRPr lang="en-US" b="1"/>
        </a:p>
      </dgm:t>
    </dgm:pt>
    <dgm:pt modelId="{27AEC8BF-1F4C-4CD7-B004-64F928ED9AE6}">
      <dgm:prSet phldrT="[ข้อความ]" custRadScaleRad="106454" custRadScaleInc="-12635"/>
      <dgm:spPr/>
      <dgm:t>
        <a:bodyPr/>
        <a:lstStyle/>
        <a:p>
          <a:endParaRPr lang="en-US"/>
        </a:p>
      </dgm:t>
    </dgm:pt>
    <dgm:pt modelId="{04079DB3-EDB6-4FBF-A9BB-B426E99D33B0}" type="parTrans" cxnId="{76612E6C-3363-4D3E-A2FB-CDA112D14C8D}">
      <dgm:prSet custAng="5335029" custFlipHor="1" custScaleX="47692" custLinFactNeighborX="-29302" custLinFactNeighborY="46467"/>
      <dgm:spPr/>
      <dgm:t>
        <a:bodyPr/>
        <a:lstStyle/>
        <a:p>
          <a:endParaRPr lang="en-US" b="1"/>
        </a:p>
      </dgm:t>
    </dgm:pt>
    <dgm:pt modelId="{E63B5611-7E4E-47F3-866A-713CD9CB033D}" type="sibTrans" cxnId="{76612E6C-3363-4D3E-A2FB-CDA112D14C8D}">
      <dgm:prSet/>
      <dgm:spPr/>
      <dgm:t>
        <a:bodyPr/>
        <a:lstStyle/>
        <a:p>
          <a:endParaRPr lang="en-US" b="1"/>
        </a:p>
      </dgm:t>
    </dgm:pt>
    <dgm:pt modelId="{CEBFEE38-1B1C-4519-8289-137CF4C1E6DA}">
      <dgm:prSet phldrT="[ข้อความ]" custRadScaleRad="106454" custRadScaleInc="-12635"/>
      <dgm:spPr/>
      <dgm:t>
        <a:bodyPr/>
        <a:lstStyle/>
        <a:p>
          <a:endParaRPr lang="en-US"/>
        </a:p>
      </dgm:t>
    </dgm:pt>
    <dgm:pt modelId="{252E7741-84FF-4C55-8207-02AD7ACB3AB2}" type="parTrans" cxnId="{10032058-818B-46C1-9450-D59E5178A49B}">
      <dgm:prSet custAng="5335029" custFlipHor="1" custScaleX="47692" custLinFactNeighborX="-29302" custLinFactNeighborY="46467"/>
      <dgm:spPr/>
      <dgm:t>
        <a:bodyPr/>
        <a:lstStyle/>
        <a:p>
          <a:endParaRPr lang="en-US" b="1"/>
        </a:p>
      </dgm:t>
    </dgm:pt>
    <dgm:pt modelId="{BDDD422A-B82D-47A4-A83A-C326B10B92D1}" type="sibTrans" cxnId="{10032058-818B-46C1-9450-D59E5178A49B}">
      <dgm:prSet/>
      <dgm:spPr/>
      <dgm:t>
        <a:bodyPr/>
        <a:lstStyle/>
        <a:p>
          <a:endParaRPr lang="en-US" b="1"/>
        </a:p>
      </dgm:t>
    </dgm:pt>
    <dgm:pt modelId="{84A8412A-57C7-47A6-B5F1-93133FB74196}">
      <dgm:prSet custRadScaleRad="106454" custRadScaleInc="-12635"/>
      <dgm:spPr/>
      <dgm:t>
        <a:bodyPr/>
        <a:lstStyle/>
        <a:p>
          <a:endParaRPr lang="en-US" b="1"/>
        </a:p>
      </dgm:t>
    </dgm:pt>
    <dgm:pt modelId="{86DA91D6-9425-47A5-A099-599F04E8E082}" type="parTrans" cxnId="{B529860D-2A21-43E4-87AF-95F6AAF4A7F6}">
      <dgm:prSet custAng="5335029" custFlipHor="1" custScaleX="47692" custLinFactNeighborX="-29302" custLinFactNeighborY="46467"/>
      <dgm:spPr/>
      <dgm:t>
        <a:bodyPr/>
        <a:lstStyle/>
        <a:p>
          <a:endParaRPr lang="en-US" b="1"/>
        </a:p>
      </dgm:t>
    </dgm:pt>
    <dgm:pt modelId="{722DB74A-157F-4414-B68E-C480D3EB55BE}" type="sibTrans" cxnId="{B529860D-2A21-43E4-87AF-95F6AAF4A7F6}">
      <dgm:prSet/>
      <dgm:spPr/>
      <dgm:t>
        <a:bodyPr/>
        <a:lstStyle/>
        <a:p>
          <a:endParaRPr lang="en-US" b="1"/>
        </a:p>
      </dgm:t>
    </dgm:pt>
    <dgm:pt modelId="{2F6B3A1F-BC43-40B3-9DBA-107D77AE86D1}">
      <dgm:prSet phldrT="[ข้อความ]"/>
      <dgm:spPr/>
      <dgm:t>
        <a:bodyPr/>
        <a:lstStyle/>
        <a:p>
          <a:r>
            <a:rPr lang="th-TH" b="1" dirty="0" smtClean="0"/>
            <a:t>การพัฒนาบุคลากร</a:t>
          </a:r>
          <a:endParaRPr lang="en-US" b="1" dirty="0"/>
        </a:p>
      </dgm:t>
    </dgm:pt>
    <dgm:pt modelId="{D8C7FDC8-5839-4A88-8CBD-DB764F2A278F}" type="parTrans" cxnId="{66916A93-AB58-42EB-9691-8A6CC977D91A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58AFCCCB-095A-45EE-8C74-3538D954545D}" type="sibTrans" cxnId="{66916A93-AB58-42EB-9691-8A6CC977D91A}">
      <dgm:prSet/>
      <dgm:spPr/>
      <dgm:t>
        <a:bodyPr/>
        <a:lstStyle/>
        <a:p>
          <a:endParaRPr lang="en-US"/>
        </a:p>
      </dgm:t>
    </dgm:pt>
    <dgm:pt modelId="{F0F9B129-BB23-4CC9-8159-77B4906D9A65}">
      <dgm:prSet phldrT="[ข้อความ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2000" b="1" dirty="0" smtClean="0"/>
            <a:t>การถ่ายโอนการฟื้นฟูฯ ใน</a:t>
          </a:r>
          <a:r>
            <a:rPr lang="th-TH" sz="2000" b="1" dirty="0" err="1" smtClean="0"/>
            <a:t>ระบบบำ</a:t>
          </a:r>
          <a:r>
            <a:rPr lang="th-TH" sz="2000" b="1" dirty="0" smtClean="0"/>
            <a:t>คับบำบัดให้กับสาธารณสุข</a:t>
          </a:r>
          <a:endParaRPr lang="en-US" sz="2000" b="1" dirty="0" smtClean="0"/>
        </a:p>
        <a:p>
          <a:pPr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dirty="0"/>
        </a:p>
      </dgm:t>
    </dgm:pt>
    <dgm:pt modelId="{2DB35254-ADC8-4773-9F62-25AB6443D28A}" type="parTrans" cxnId="{9C6D21E0-3D6F-4C8C-8A88-49A6EBEB90FF}">
      <dgm:prSet/>
      <dgm:spPr/>
      <dgm:t>
        <a:bodyPr/>
        <a:lstStyle/>
        <a:p>
          <a:endParaRPr lang="en-US"/>
        </a:p>
      </dgm:t>
    </dgm:pt>
    <dgm:pt modelId="{CCF00D14-1F98-4471-896E-6756C375C02C}" type="sibTrans" cxnId="{9C6D21E0-3D6F-4C8C-8A88-49A6EBEB90FF}">
      <dgm:prSet/>
      <dgm:spPr/>
      <dgm:t>
        <a:bodyPr/>
        <a:lstStyle/>
        <a:p>
          <a:endParaRPr lang="en-US"/>
        </a:p>
      </dgm:t>
    </dgm:pt>
    <dgm:pt modelId="{45985FD4-ACF3-4332-9A51-554257D88800}">
      <dgm:prSet phldrT="[ข้อความ]" custT="1"/>
      <dgm:spPr/>
      <dgm:t>
        <a:bodyPr/>
        <a:lstStyle/>
        <a:p>
          <a:r>
            <a:rPr lang="th-TH" sz="2000" b="1" dirty="0" smtClean="0"/>
            <a:t>กรอบ</a:t>
          </a:r>
          <a:endParaRPr lang="en-US" sz="2000" b="1" dirty="0"/>
        </a:p>
      </dgm:t>
    </dgm:pt>
    <dgm:pt modelId="{BA84A969-79DA-4A7A-91AC-C88BE99D4E79}" type="parTrans" cxnId="{6DB73315-C7DB-406B-A69E-293301A26F3D}">
      <dgm:prSet/>
      <dgm:spPr>
        <a:solidFill>
          <a:schemeClr val="accent2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AD7730B2-AC22-4E65-9279-1D97B0CFCD4E}" type="sibTrans" cxnId="{6DB73315-C7DB-406B-A69E-293301A26F3D}">
      <dgm:prSet/>
      <dgm:spPr/>
      <dgm:t>
        <a:bodyPr/>
        <a:lstStyle/>
        <a:p>
          <a:endParaRPr lang="en-US"/>
        </a:p>
      </dgm:t>
    </dgm:pt>
    <dgm:pt modelId="{30D96216-EFF7-4AB1-A6C8-C32438A7BC17}">
      <dgm:prSet custScaleX="33235" custScaleY="44373" custRadScaleRad="45109" custRadScaleInc="-11154"/>
      <dgm:spPr/>
      <dgm:t>
        <a:bodyPr/>
        <a:lstStyle/>
        <a:p>
          <a:endParaRPr lang="en-US"/>
        </a:p>
      </dgm:t>
    </dgm:pt>
    <dgm:pt modelId="{13F4BBA6-DDCA-4170-B6EE-308BDF60D583}" type="parTrans" cxnId="{83F61B71-4D53-4D93-AED1-09430D10FAF3}">
      <dgm:prSet custAng="18859386" custFlipVert="1" custScaleX="26744" custScaleY="81439" custLinFactX="-7882" custLinFactY="-40196" custLinFactNeighborX="-100000" custLinFactNeighborY="-100000"/>
      <dgm:spPr>
        <a:solidFill>
          <a:schemeClr val="accent2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7F34612D-4845-409F-A51F-AF2F9EE0B017}" type="sibTrans" cxnId="{83F61B71-4D53-4D93-AED1-09430D10FAF3}">
      <dgm:prSet/>
      <dgm:spPr/>
      <dgm:t>
        <a:bodyPr/>
        <a:lstStyle/>
        <a:p>
          <a:endParaRPr lang="en-US"/>
        </a:p>
      </dgm:t>
    </dgm:pt>
    <dgm:pt modelId="{31074D91-B802-4D2D-930D-A75395899405}" type="pres">
      <dgm:prSet presAssocID="{B287904A-3430-43F8-A8E5-034C1267B45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7CA5CA-C220-48D5-AFD0-C52B32C85CA6}" type="pres">
      <dgm:prSet presAssocID="{B4D2B7C4-583C-4F65-807D-8C8270CA1B1B}" presName="centerShape" presStyleLbl="node0" presStyleIdx="0" presStyleCnt="1" custScaleX="75289" custScaleY="77426" custLinFactNeighborX="8021" custLinFactNeighborY="-35742"/>
      <dgm:spPr/>
      <dgm:t>
        <a:bodyPr/>
        <a:lstStyle/>
        <a:p>
          <a:endParaRPr lang="en-US"/>
        </a:p>
      </dgm:t>
    </dgm:pt>
    <dgm:pt modelId="{B338E164-5811-42C5-8631-96902DEBDDD0}" type="pres">
      <dgm:prSet presAssocID="{38CD13E3-E521-4480-B87A-B0F84B52B639}" presName="parTrans" presStyleLbl="bgSibTrans2D1" presStyleIdx="0" presStyleCnt="5" custAng="11397571" custScaleX="61841" custLinFactNeighborX="25741" custLinFactNeighborY="-41924"/>
      <dgm:spPr/>
      <dgm:t>
        <a:bodyPr/>
        <a:lstStyle/>
        <a:p>
          <a:endParaRPr lang="en-US"/>
        </a:p>
      </dgm:t>
    </dgm:pt>
    <dgm:pt modelId="{251CF78A-FF8E-4540-BDDC-187156B3F4BE}" type="pres">
      <dgm:prSet presAssocID="{84B130CC-FB80-4AC8-A7CC-3144111B89F1}" presName="node" presStyleLbl="node1" presStyleIdx="0" presStyleCnt="5" custScaleX="111841" custRadScaleRad="143842" custRadScaleInc="1314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8AF69B-B2A7-4548-A2BF-CDB0D0682ECB}" type="pres">
      <dgm:prSet presAssocID="{29048E3E-36B9-4DBA-AF19-F5387C6DAE07}" presName="parTrans" presStyleLbl="bgSibTrans2D1" presStyleIdx="1" presStyleCnt="5" custAng="10787547" custScaleX="32812" custLinFactNeighborX="11270" custLinFactNeighborY="-52653"/>
      <dgm:spPr/>
      <dgm:t>
        <a:bodyPr/>
        <a:lstStyle/>
        <a:p>
          <a:endParaRPr lang="en-US"/>
        </a:p>
      </dgm:t>
    </dgm:pt>
    <dgm:pt modelId="{918F2491-FC99-4D44-A78B-6196958A0272}" type="pres">
      <dgm:prSet presAssocID="{76D1B353-5827-4BDC-A7A6-8370C4DD8BF1}" presName="node" presStyleLbl="node1" presStyleIdx="1" presStyleCnt="5" custScaleX="60908" custScaleY="67580" custRadScaleRad="5414" custRadScaleInc="2535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7A860E-76AF-4D72-91C2-8B57700051C4}" type="pres">
      <dgm:prSet presAssocID="{2DB35254-ADC8-4773-9F62-25AB6443D28A}" presName="parTrans" presStyleLbl="bgSibTrans2D1" presStyleIdx="2" presStyleCnt="5" custFlipHor="1" custScaleX="2089" custLinFactY="74292" custLinFactNeighborX="-46245" custLinFactNeighborY="100000"/>
      <dgm:spPr/>
      <dgm:t>
        <a:bodyPr/>
        <a:lstStyle/>
        <a:p>
          <a:endParaRPr lang="en-US"/>
        </a:p>
      </dgm:t>
    </dgm:pt>
    <dgm:pt modelId="{AF08926B-594F-41DD-BB3A-4B5094FC16FA}" type="pres">
      <dgm:prSet presAssocID="{F0F9B129-BB23-4CC9-8159-77B4906D9A65}" presName="node" presStyleLbl="node1" presStyleIdx="2" presStyleCnt="5" custScaleX="77577" custScaleY="97953" custRadScaleRad="62163" custRadScaleInc="-1330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9D595-BF07-460D-A4BC-E457435CD22E}" type="pres">
      <dgm:prSet presAssocID="{D8C7FDC8-5839-4A88-8CBD-DB764F2A278F}" presName="parTrans" presStyleLbl="bgSibTrans2D1" presStyleIdx="3" presStyleCnt="5" custAng="4592996" custFlipHor="1" custScaleX="33116" custLinFactNeighborX="-38960" custLinFactNeighborY="-3256"/>
      <dgm:spPr/>
      <dgm:t>
        <a:bodyPr/>
        <a:lstStyle/>
        <a:p>
          <a:endParaRPr lang="en-US"/>
        </a:p>
      </dgm:t>
    </dgm:pt>
    <dgm:pt modelId="{BEA7AD72-4DA4-4DF1-8679-6FF47AA242B0}" type="pres">
      <dgm:prSet presAssocID="{2F6B3A1F-BC43-40B3-9DBA-107D77AE86D1}" presName="node" presStyleLbl="node1" presStyleIdx="3" presStyleCnt="5" custScaleY="57988" custRadScaleRad="144886" custRadScaleInc="-179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856BA6-29A4-4B0E-BF99-D79FB9B89503}" type="pres">
      <dgm:prSet presAssocID="{BA84A969-79DA-4A7A-91AC-C88BE99D4E79}" presName="parTrans" presStyleLbl="bgSibTrans2D1" presStyleIdx="4" presStyleCnt="5" custAng="18859386" custFlipVert="1" custScaleX="34764" custScaleY="81439" custLinFactX="-13938" custLinFactY="-31737" custLinFactNeighborX="-100000" custLinFactNeighborY="-100000"/>
      <dgm:spPr/>
      <dgm:t>
        <a:bodyPr/>
        <a:lstStyle/>
        <a:p>
          <a:endParaRPr lang="en-US"/>
        </a:p>
      </dgm:t>
    </dgm:pt>
    <dgm:pt modelId="{7FD659D2-9A62-44D2-BD17-14F7E759BEBB}" type="pres">
      <dgm:prSet presAssocID="{45985FD4-ACF3-4332-9A51-554257D88800}" presName="node" presStyleLbl="node1" presStyleIdx="4" presStyleCnt="5" custScaleX="33235" custScaleY="29085" custRadScaleRad="44687" custRadScaleInc="-212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916A93-AB58-42EB-9691-8A6CC977D91A}" srcId="{B4D2B7C4-583C-4F65-807D-8C8270CA1B1B}" destId="{2F6B3A1F-BC43-40B3-9DBA-107D77AE86D1}" srcOrd="3" destOrd="0" parTransId="{D8C7FDC8-5839-4A88-8CBD-DB764F2A278F}" sibTransId="{58AFCCCB-095A-45EE-8C74-3538D954545D}"/>
    <dgm:cxn modelId="{65725CEC-4D3D-4776-B8E6-534EFED176E6}" type="presOf" srcId="{D8C7FDC8-5839-4A88-8CBD-DB764F2A278F}" destId="{8059D595-BF07-460D-A4BC-E457435CD22E}" srcOrd="0" destOrd="0" presId="urn:microsoft.com/office/officeart/2005/8/layout/radial4"/>
    <dgm:cxn modelId="{A9883FA4-BEE0-4B51-ACAE-E353B30E6B7B}" type="presOf" srcId="{45985FD4-ACF3-4332-9A51-554257D88800}" destId="{7FD659D2-9A62-44D2-BD17-14F7E759BEBB}" srcOrd="0" destOrd="0" presId="urn:microsoft.com/office/officeart/2005/8/layout/radial4"/>
    <dgm:cxn modelId="{B529860D-2A21-43E4-87AF-95F6AAF4A7F6}" srcId="{B287904A-3430-43F8-A8E5-034C1267B456}" destId="{84A8412A-57C7-47A6-B5F1-93133FB74196}" srcOrd="8" destOrd="0" parTransId="{86DA91D6-9425-47A5-A099-599F04E8E082}" sibTransId="{722DB74A-157F-4414-B68E-C480D3EB55BE}"/>
    <dgm:cxn modelId="{A65A3DEF-6A9B-4AD4-85C9-0D269090A7FD}" type="presOf" srcId="{2F6B3A1F-BC43-40B3-9DBA-107D77AE86D1}" destId="{BEA7AD72-4DA4-4DF1-8679-6FF47AA242B0}" srcOrd="0" destOrd="0" presId="urn:microsoft.com/office/officeart/2005/8/layout/radial4"/>
    <dgm:cxn modelId="{128C3FC1-F3B0-467A-BD79-AC498F679266}" type="presOf" srcId="{B287904A-3430-43F8-A8E5-034C1267B456}" destId="{31074D91-B802-4D2D-930D-A75395899405}" srcOrd="0" destOrd="0" presId="urn:microsoft.com/office/officeart/2005/8/layout/radial4"/>
    <dgm:cxn modelId="{134C09DE-950C-4F37-8408-23297A42BB81}" type="presOf" srcId="{29048E3E-36B9-4DBA-AF19-F5387C6DAE07}" destId="{0C8AF69B-B2A7-4548-A2BF-CDB0D0682ECB}" srcOrd="0" destOrd="0" presId="urn:microsoft.com/office/officeart/2005/8/layout/radial4"/>
    <dgm:cxn modelId="{3DB798F5-DA7B-4AC2-87C7-2F59F7EE998C}" type="presOf" srcId="{38CD13E3-E521-4480-B87A-B0F84B52B639}" destId="{B338E164-5811-42C5-8631-96902DEBDDD0}" srcOrd="0" destOrd="0" presId="urn:microsoft.com/office/officeart/2005/8/layout/radial4"/>
    <dgm:cxn modelId="{E2E692CF-1EA7-4BD0-8A45-BEC97CD9C582}" type="presOf" srcId="{76D1B353-5827-4BDC-A7A6-8370C4DD8BF1}" destId="{918F2491-FC99-4D44-A78B-6196958A0272}" srcOrd="0" destOrd="0" presId="urn:microsoft.com/office/officeart/2005/8/layout/radial4"/>
    <dgm:cxn modelId="{76612E6C-3363-4D3E-A2FB-CDA112D14C8D}" srcId="{B287904A-3430-43F8-A8E5-034C1267B456}" destId="{27AEC8BF-1F4C-4CD7-B004-64F928ED9AE6}" srcOrd="6" destOrd="0" parTransId="{04079DB3-EDB6-4FBF-A9BB-B426E99D33B0}" sibTransId="{E63B5611-7E4E-47F3-866A-713CD9CB033D}"/>
    <dgm:cxn modelId="{5CEC067D-488F-4747-A0AF-8F417BCF07C8}" srcId="{B287904A-3430-43F8-A8E5-034C1267B456}" destId="{B4D2B7C4-583C-4F65-807D-8C8270CA1B1B}" srcOrd="0" destOrd="0" parTransId="{D47AA8AD-0BBD-4399-9AFB-F8A2DF560CCE}" sibTransId="{1203D710-73BF-4F3F-A357-87EDA64F5A59}"/>
    <dgm:cxn modelId="{1FB2DC01-A4BC-44A2-9DC0-A2A702CA36E2}" srcId="{B4D2B7C4-583C-4F65-807D-8C8270CA1B1B}" destId="{76D1B353-5827-4BDC-A7A6-8370C4DD8BF1}" srcOrd="1" destOrd="0" parTransId="{29048E3E-36B9-4DBA-AF19-F5387C6DAE07}" sibTransId="{17655C0E-6E69-4C27-83CB-A8DB4B312A34}"/>
    <dgm:cxn modelId="{FC37059C-16F3-4687-8F6D-736EED87908F}" srcId="{B287904A-3430-43F8-A8E5-034C1267B456}" destId="{374B3182-6B59-4483-AB9F-214AA771EDA2}" srcOrd="2" destOrd="0" parTransId="{8563F426-5A9C-4957-9BF4-090AA6A57CED}" sibTransId="{656E1B5A-ED91-46EC-9F61-1BA3DB5453C6}"/>
    <dgm:cxn modelId="{DA01188C-CB54-4DBF-BC84-CB420CE70B67}" srcId="{B287904A-3430-43F8-A8E5-034C1267B456}" destId="{C29C3475-9948-4F74-A7FB-FD735028A7B8}" srcOrd="3" destOrd="0" parTransId="{85C5C372-E497-4760-8DF9-4284A8325A46}" sibTransId="{B7912CE8-5009-4DEC-9298-2926D5F97529}"/>
    <dgm:cxn modelId="{F0750E05-F3CC-4DEF-B484-4FD8632B62FD}" srcId="{B287904A-3430-43F8-A8E5-034C1267B456}" destId="{2FB416B2-4522-42C1-ACCB-5777332C2CD9}" srcOrd="5" destOrd="0" parTransId="{76329BCE-A8F3-4EFF-A5A2-F8400D77D276}" sibTransId="{8F76272E-8D20-493E-9D43-B2F00D23A985}"/>
    <dgm:cxn modelId="{BC58A68A-7673-45A5-8072-9EDCA995C074}" srcId="{B287904A-3430-43F8-A8E5-034C1267B456}" destId="{1554D66F-B8FA-4DC7-A462-33458012E3DF}" srcOrd="1" destOrd="0" parTransId="{E5F46BA4-20CB-4522-8671-ADC061ED2E16}" sibTransId="{5D985396-5B61-408B-A909-E5247A133063}"/>
    <dgm:cxn modelId="{C6ECCBD8-BE97-4392-B425-08A07125DC24}" srcId="{B287904A-3430-43F8-A8E5-034C1267B456}" destId="{3C63C1C7-8BA5-4015-BE7B-64F89EF48BF8}" srcOrd="4" destOrd="0" parTransId="{2E2595BF-36FD-4402-821D-87F4D5DAEED3}" sibTransId="{DA370B57-E1A4-4DE6-8B4C-7E566AC78B72}"/>
    <dgm:cxn modelId="{131D337D-8B60-41DD-8270-1A4569AF400D}" type="presOf" srcId="{F0F9B129-BB23-4CC9-8159-77B4906D9A65}" destId="{AF08926B-594F-41DD-BB3A-4B5094FC16FA}" srcOrd="0" destOrd="0" presId="urn:microsoft.com/office/officeart/2005/8/layout/radial4"/>
    <dgm:cxn modelId="{09700B96-53C5-4BE0-BA54-95DDAD5C2082}" type="presOf" srcId="{84B130CC-FB80-4AC8-A7CC-3144111B89F1}" destId="{251CF78A-FF8E-4540-BDDC-187156B3F4BE}" srcOrd="0" destOrd="0" presId="urn:microsoft.com/office/officeart/2005/8/layout/radial4"/>
    <dgm:cxn modelId="{A7AE31A8-BEF2-4CC0-972B-CA1C44740327}" type="presOf" srcId="{B4D2B7C4-583C-4F65-807D-8C8270CA1B1B}" destId="{C27CA5CA-C220-48D5-AFD0-C52B32C85CA6}" srcOrd="0" destOrd="0" presId="urn:microsoft.com/office/officeart/2005/8/layout/radial4"/>
    <dgm:cxn modelId="{58E8F804-38F2-4A37-95A5-3E2615B6CFA9}" srcId="{B4D2B7C4-583C-4F65-807D-8C8270CA1B1B}" destId="{84B130CC-FB80-4AC8-A7CC-3144111B89F1}" srcOrd="0" destOrd="0" parTransId="{38CD13E3-E521-4480-B87A-B0F84B52B639}" sibTransId="{0B4E519C-9983-41D0-8C89-F730250771ED}"/>
    <dgm:cxn modelId="{9C6D21E0-3D6F-4C8C-8A88-49A6EBEB90FF}" srcId="{B4D2B7C4-583C-4F65-807D-8C8270CA1B1B}" destId="{F0F9B129-BB23-4CC9-8159-77B4906D9A65}" srcOrd="2" destOrd="0" parTransId="{2DB35254-ADC8-4773-9F62-25AB6443D28A}" sibTransId="{CCF00D14-1F98-4471-896E-6756C375C02C}"/>
    <dgm:cxn modelId="{10032058-818B-46C1-9450-D59E5178A49B}" srcId="{B287904A-3430-43F8-A8E5-034C1267B456}" destId="{CEBFEE38-1B1C-4519-8289-137CF4C1E6DA}" srcOrd="7" destOrd="0" parTransId="{252E7741-84FF-4C55-8207-02AD7ACB3AB2}" sibTransId="{BDDD422A-B82D-47A4-A83A-C326B10B92D1}"/>
    <dgm:cxn modelId="{6DB73315-C7DB-406B-A69E-293301A26F3D}" srcId="{B4D2B7C4-583C-4F65-807D-8C8270CA1B1B}" destId="{45985FD4-ACF3-4332-9A51-554257D88800}" srcOrd="4" destOrd="0" parTransId="{BA84A969-79DA-4A7A-91AC-C88BE99D4E79}" sibTransId="{AD7730B2-AC22-4E65-9279-1D97B0CFCD4E}"/>
    <dgm:cxn modelId="{CFC31433-2836-42B6-A0CA-82F2004555EE}" type="presOf" srcId="{2DB35254-ADC8-4773-9F62-25AB6443D28A}" destId="{377A860E-76AF-4D72-91C2-8B57700051C4}" srcOrd="0" destOrd="0" presId="urn:microsoft.com/office/officeart/2005/8/layout/radial4"/>
    <dgm:cxn modelId="{83F61B71-4D53-4D93-AED1-09430D10FAF3}" srcId="{B287904A-3430-43F8-A8E5-034C1267B456}" destId="{30D96216-EFF7-4AB1-A6C8-C32438A7BC17}" srcOrd="9" destOrd="0" parTransId="{13F4BBA6-DDCA-4170-B6EE-308BDF60D583}" sibTransId="{7F34612D-4845-409F-A51F-AF2F9EE0B017}"/>
    <dgm:cxn modelId="{1D3BB893-5F01-4326-A6CB-58E59F11B58C}" type="presOf" srcId="{BA84A969-79DA-4A7A-91AC-C88BE99D4E79}" destId="{8B856BA6-29A4-4B0E-BF99-D79FB9B89503}" srcOrd="0" destOrd="0" presId="urn:microsoft.com/office/officeart/2005/8/layout/radial4"/>
    <dgm:cxn modelId="{8102E05A-62EA-4D00-B2A5-EE9BA2A3C7BA}" type="presParOf" srcId="{31074D91-B802-4D2D-930D-A75395899405}" destId="{C27CA5CA-C220-48D5-AFD0-C52B32C85CA6}" srcOrd="0" destOrd="0" presId="urn:microsoft.com/office/officeart/2005/8/layout/radial4"/>
    <dgm:cxn modelId="{83140B06-5FF0-4E6D-8AFC-8566680821C7}" type="presParOf" srcId="{31074D91-B802-4D2D-930D-A75395899405}" destId="{B338E164-5811-42C5-8631-96902DEBDDD0}" srcOrd="1" destOrd="0" presId="urn:microsoft.com/office/officeart/2005/8/layout/radial4"/>
    <dgm:cxn modelId="{00AA4C80-BAED-4826-94FF-20B42D4DD668}" type="presParOf" srcId="{31074D91-B802-4D2D-930D-A75395899405}" destId="{251CF78A-FF8E-4540-BDDC-187156B3F4BE}" srcOrd="2" destOrd="0" presId="urn:microsoft.com/office/officeart/2005/8/layout/radial4"/>
    <dgm:cxn modelId="{9B3B637F-6C8B-406F-BDF5-73A4B48EAC65}" type="presParOf" srcId="{31074D91-B802-4D2D-930D-A75395899405}" destId="{0C8AF69B-B2A7-4548-A2BF-CDB0D0682ECB}" srcOrd="3" destOrd="0" presId="urn:microsoft.com/office/officeart/2005/8/layout/radial4"/>
    <dgm:cxn modelId="{FD009153-D590-43C8-81B8-F8718A3EBEA9}" type="presParOf" srcId="{31074D91-B802-4D2D-930D-A75395899405}" destId="{918F2491-FC99-4D44-A78B-6196958A0272}" srcOrd="4" destOrd="0" presId="urn:microsoft.com/office/officeart/2005/8/layout/radial4"/>
    <dgm:cxn modelId="{01B3F125-258B-40C0-AF0B-1E9F9E421A0C}" type="presParOf" srcId="{31074D91-B802-4D2D-930D-A75395899405}" destId="{377A860E-76AF-4D72-91C2-8B57700051C4}" srcOrd="5" destOrd="0" presId="urn:microsoft.com/office/officeart/2005/8/layout/radial4"/>
    <dgm:cxn modelId="{259B381C-F27B-4034-A41C-AFF11E49EE39}" type="presParOf" srcId="{31074D91-B802-4D2D-930D-A75395899405}" destId="{AF08926B-594F-41DD-BB3A-4B5094FC16FA}" srcOrd="6" destOrd="0" presId="urn:microsoft.com/office/officeart/2005/8/layout/radial4"/>
    <dgm:cxn modelId="{969342BA-0D39-4049-A0A2-A60EE3C0AC94}" type="presParOf" srcId="{31074D91-B802-4D2D-930D-A75395899405}" destId="{8059D595-BF07-460D-A4BC-E457435CD22E}" srcOrd="7" destOrd="0" presId="urn:microsoft.com/office/officeart/2005/8/layout/radial4"/>
    <dgm:cxn modelId="{7541FF42-4666-4FC2-BF89-13013C88AE57}" type="presParOf" srcId="{31074D91-B802-4D2D-930D-A75395899405}" destId="{BEA7AD72-4DA4-4DF1-8679-6FF47AA242B0}" srcOrd="8" destOrd="0" presId="urn:microsoft.com/office/officeart/2005/8/layout/radial4"/>
    <dgm:cxn modelId="{98C07D36-9387-4D56-B2F5-6762B5788FAB}" type="presParOf" srcId="{31074D91-B802-4D2D-930D-A75395899405}" destId="{8B856BA6-29A4-4B0E-BF99-D79FB9B89503}" srcOrd="9" destOrd="0" presId="urn:microsoft.com/office/officeart/2005/8/layout/radial4"/>
    <dgm:cxn modelId="{172CCAAA-11FD-46DF-AD99-9C41E71303AF}" type="presParOf" srcId="{31074D91-B802-4D2D-930D-A75395899405}" destId="{7FD659D2-9A62-44D2-BD17-14F7E759BEBB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87904A-3430-43F8-A8E5-034C1267B45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D2B7C4-583C-4F65-807D-8C8270CA1B1B}">
      <dgm:prSet phldrT="[ข้อความ]" custT="1"/>
      <dgm:spPr>
        <a:solidFill>
          <a:srgbClr val="FFFFCC"/>
        </a:solidFill>
        <a:ln>
          <a:solidFill>
            <a:schemeClr val="accent1"/>
          </a:solidFill>
        </a:ln>
      </dgm:spPr>
      <dgm:t>
        <a:bodyPr/>
        <a:lstStyle/>
        <a:p>
          <a:r>
            <a:rPr lang="th-TH" sz="2800" b="1" dirty="0" smtClean="0">
              <a:solidFill>
                <a:schemeClr val="tx1"/>
              </a:solidFill>
            </a:rPr>
            <a:t>โครงการเก่ง ดี มีสุข</a:t>
          </a:r>
          <a:endParaRPr lang="en-US" sz="2800" b="1" dirty="0">
            <a:solidFill>
              <a:schemeClr val="tx1"/>
            </a:solidFill>
          </a:endParaRPr>
        </a:p>
      </dgm:t>
    </dgm:pt>
    <dgm:pt modelId="{D47AA8AD-0BBD-4399-9AFB-F8A2DF560CCE}" type="parTrans" cxnId="{5CEC067D-488F-4747-A0AF-8F417BCF07C8}">
      <dgm:prSet/>
      <dgm:spPr/>
      <dgm:t>
        <a:bodyPr/>
        <a:lstStyle/>
        <a:p>
          <a:endParaRPr lang="en-US" b="1"/>
        </a:p>
      </dgm:t>
    </dgm:pt>
    <dgm:pt modelId="{1203D710-73BF-4F3F-A357-87EDA64F5A59}" type="sibTrans" cxnId="{5CEC067D-488F-4747-A0AF-8F417BCF07C8}">
      <dgm:prSet/>
      <dgm:spPr/>
      <dgm:t>
        <a:bodyPr/>
        <a:lstStyle/>
        <a:p>
          <a:endParaRPr lang="en-US" b="1"/>
        </a:p>
      </dgm:t>
    </dgm:pt>
    <dgm:pt modelId="{374B3182-6B59-4483-AB9F-214AA771EDA2}">
      <dgm:prSet/>
      <dgm:spPr/>
      <dgm:t>
        <a:bodyPr/>
        <a:lstStyle/>
        <a:p>
          <a:endParaRPr lang="en-US"/>
        </a:p>
      </dgm:t>
    </dgm:pt>
    <dgm:pt modelId="{8563F426-5A9C-4957-9BF4-090AA6A57CED}" type="parTrans" cxnId="{FC37059C-16F3-4687-8F6D-736EED87908F}">
      <dgm:prSet/>
      <dgm:spPr/>
      <dgm:t>
        <a:bodyPr/>
        <a:lstStyle/>
        <a:p>
          <a:endParaRPr lang="en-US" b="1"/>
        </a:p>
      </dgm:t>
    </dgm:pt>
    <dgm:pt modelId="{656E1B5A-ED91-46EC-9F61-1BA3DB5453C6}" type="sibTrans" cxnId="{FC37059C-16F3-4687-8F6D-736EED87908F}">
      <dgm:prSet/>
      <dgm:spPr/>
      <dgm:t>
        <a:bodyPr/>
        <a:lstStyle/>
        <a:p>
          <a:endParaRPr lang="en-US" b="1"/>
        </a:p>
      </dgm:t>
    </dgm:pt>
    <dgm:pt modelId="{1554D66F-B8FA-4DC7-A462-33458012E3DF}">
      <dgm:prSet/>
      <dgm:spPr/>
      <dgm:t>
        <a:bodyPr/>
        <a:lstStyle/>
        <a:p>
          <a:endParaRPr lang="en-US" dirty="0"/>
        </a:p>
      </dgm:t>
    </dgm:pt>
    <dgm:pt modelId="{E5F46BA4-20CB-4522-8671-ADC061ED2E16}" type="parTrans" cxnId="{BC58A68A-7673-45A5-8072-9EDCA995C074}">
      <dgm:prSet/>
      <dgm:spPr/>
      <dgm:t>
        <a:bodyPr/>
        <a:lstStyle/>
        <a:p>
          <a:endParaRPr lang="en-US" b="1"/>
        </a:p>
      </dgm:t>
    </dgm:pt>
    <dgm:pt modelId="{5D985396-5B61-408B-A909-E5247A133063}" type="sibTrans" cxnId="{BC58A68A-7673-45A5-8072-9EDCA995C074}">
      <dgm:prSet/>
      <dgm:spPr/>
      <dgm:t>
        <a:bodyPr/>
        <a:lstStyle/>
        <a:p>
          <a:endParaRPr lang="en-US" b="1"/>
        </a:p>
      </dgm:t>
    </dgm:pt>
    <dgm:pt modelId="{C29C3475-9948-4F74-A7FB-FD735028A7B8}">
      <dgm:prSet/>
      <dgm:spPr/>
      <dgm:t>
        <a:bodyPr/>
        <a:lstStyle/>
        <a:p>
          <a:endParaRPr lang="en-US" dirty="0"/>
        </a:p>
      </dgm:t>
    </dgm:pt>
    <dgm:pt modelId="{85C5C372-E497-4760-8DF9-4284A8325A46}" type="parTrans" cxnId="{DA01188C-CB54-4DBF-BC84-CB420CE70B67}">
      <dgm:prSet/>
      <dgm:spPr/>
      <dgm:t>
        <a:bodyPr/>
        <a:lstStyle/>
        <a:p>
          <a:endParaRPr lang="en-US" b="1"/>
        </a:p>
      </dgm:t>
    </dgm:pt>
    <dgm:pt modelId="{B7912CE8-5009-4DEC-9298-2926D5F97529}" type="sibTrans" cxnId="{DA01188C-CB54-4DBF-BC84-CB420CE70B67}">
      <dgm:prSet/>
      <dgm:spPr/>
      <dgm:t>
        <a:bodyPr/>
        <a:lstStyle/>
        <a:p>
          <a:endParaRPr lang="en-US" b="1"/>
        </a:p>
      </dgm:t>
    </dgm:pt>
    <dgm:pt modelId="{3C63C1C7-8BA5-4015-BE7B-64F89EF48BF8}">
      <dgm:prSet/>
      <dgm:spPr/>
      <dgm:t>
        <a:bodyPr/>
        <a:lstStyle/>
        <a:p>
          <a:endParaRPr lang="en-US" b="1"/>
        </a:p>
      </dgm:t>
    </dgm:pt>
    <dgm:pt modelId="{2E2595BF-36FD-4402-821D-87F4D5DAEED3}" type="parTrans" cxnId="{C6ECCBD8-BE97-4392-B425-08A07125DC24}">
      <dgm:prSet custAng="11397571" custScaleX="41829" custLinFactNeighborX="27274" custLinFactNeighborY="60653"/>
      <dgm:spPr/>
      <dgm:t>
        <a:bodyPr/>
        <a:lstStyle/>
        <a:p>
          <a:endParaRPr lang="en-US" b="1"/>
        </a:p>
      </dgm:t>
    </dgm:pt>
    <dgm:pt modelId="{DA370B57-E1A4-4DE6-8B4C-7E566AC78B72}" type="sibTrans" cxnId="{C6ECCBD8-BE97-4392-B425-08A07125DC24}">
      <dgm:prSet/>
      <dgm:spPr/>
      <dgm:t>
        <a:bodyPr/>
        <a:lstStyle/>
        <a:p>
          <a:endParaRPr lang="en-US" b="1"/>
        </a:p>
      </dgm:t>
    </dgm:pt>
    <dgm:pt modelId="{2FB416B2-4522-42C1-ACCB-5777332C2CD9}">
      <dgm:prSet phldrT="[ข้อความ]"/>
      <dgm:spPr/>
      <dgm:t>
        <a:bodyPr/>
        <a:lstStyle/>
        <a:p>
          <a:endParaRPr lang="en-US"/>
        </a:p>
      </dgm:t>
    </dgm:pt>
    <dgm:pt modelId="{76329BCE-A8F3-4EFF-A5A2-F8400D77D276}" type="parTrans" cxnId="{F0750E05-F3CC-4DEF-B484-4FD8632B62FD}">
      <dgm:prSet custAng="4490575" custFlipHor="1" custScaleX="47692" custLinFactNeighborX="-29164" custLinFactNeighborY="32589"/>
      <dgm:spPr/>
      <dgm:t>
        <a:bodyPr/>
        <a:lstStyle/>
        <a:p>
          <a:endParaRPr lang="en-US" b="1"/>
        </a:p>
      </dgm:t>
    </dgm:pt>
    <dgm:pt modelId="{8F76272E-8D20-493E-9D43-B2F00D23A985}" type="sibTrans" cxnId="{F0750E05-F3CC-4DEF-B484-4FD8632B62FD}">
      <dgm:prSet/>
      <dgm:spPr/>
      <dgm:t>
        <a:bodyPr/>
        <a:lstStyle/>
        <a:p>
          <a:endParaRPr lang="en-US" b="1"/>
        </a:p>
      </dgm:t>
    </dgm:pt>
    <dgm:pt modelId="{27AEC8BF-1F4C-4CD7-B004-64F928ED9AE6}">
      <dgm:prSet phldrT="[ข้อความ]" custRadScaleRad="106454" custRadScaleInc="-12635"/>
      <dgm:spPr/>
      <dgm:t>
        <a:bodyPr/>
        <a:lstStyle/>
        <a:p>
          <a:endParaRPr lang="en-US"/>
        </a:p>
      </dgm:t>
    </dgm:pt>
    <dgm:pt modelId="{04079DB3-EDB6-4FBF-A9BB-B426E99D33B0}" type="parTrans" cxnId="{76612E6C-3363-4D3E-A2FB-CDA112D14C8D}">
      <dgm:prSet custAng="5335029" custFlipHor="1" custScaleX="47692" custLinFactNeighborX="-29302" custLinFactNeighborY="46467"/>
      <dgm:spPr/>
      <dgm:t>
        <a:bodyPr/>
        <a:lstStyle/>
        <a:p>
          <a:endParaRPr lang="en-US" b="1"/>
        </a:p>
      </dgm:t>
    </dgm:pt>
    <dgm:pt modelId="{E63B5611-7E4E-47F3-866A-713CD9CB033D}" type="sibTrans" cxnId="{76612E6C-3363-4D3E-A2FB-CDA112D14C8D}">
      <dgm:prSet/>
      <dgm:spPr/>
      <dgm:t>
        <a:bodyPr/>
        <a:lstStyle/>
        <a:p>
          <a:endParaRPr lang="en-US" b="1"/>
        </a:p>
      </dgm:t>
    </dgm:pt>
    <dgm:pt modelId="{CEBFEE38-1B1C-4519-8289-137CF4C1E6DA}">
      <dgm:prSet phldrT="[ข้อความ]" custRadScaleRad="106454" custRadScaleInc="-12635"/>
      <dgm:spPr/>
      <dgm:t>
        <a:bodyPr/>
        <a:lstStyle/>
        <a:p>
          <a:endParaRPr lang="en-US"/>
        </a:p>
      </dgm:t>
    </dgm:pt>
    <dgm:pt modelId="{252E7741-84FF-4C55-8207-02AD7ACB3AB2}" type="parTrans" cxnId="{10032058-818B-46C1-9450-D59E5178A49B}">
      <dgm:prSet custAng="5335029" custFlipHor="1" custScaleX="47692" custLinFactNeighborX="-29302" custLinFactNeighborY="46467"/>
      <dgm:spPr/>
      <dgm:t>
        <a:bodyPr/>
        <a:lstStyle/>
        <a:p>
          <a:endParaRPr lang="en-US" b="1"/>
        </a:p>
      </dgm:t>
    </dgm:pt>
    <dgm:pt modelId="{BDDD422A-B82D-47A4-A83A-C326B10B92D1}" type="sibTrans" cxnId="{10032058-818B-46C1-9450-D59E5178A49B}">
      <dgm:prSet/>
      <dgm:spPr/>
      <dgm:t>
        <a:bodyPr/>
        <a:lstStyle/>
        <a:p>
          <a:endParaRPr lang="en-US" b="1"/>
        </a:p>
      </dgm:t>
    </dgm:pt>
    <dgm:pt modelId="{84A8412A-57C7-47A6-B5F1-93133FB74196}">
      <dgm:prSet custRadScaleRad="106454" custRadScaleInc="-12635"/>
      <dgm:spPr/>
      <dgm:t>
        <a:bodyPr/>
        <a:lstStyle/>
        <a:p>
          <a:endParaRPr lang="en-US" b="1"/>
        </a:p>
      </dgm:t>
    </dgm:pt>
    <dgm:pt modelId="{86DA91D6-9425-47A5-A099-599F04E8E082}" type="parTrans" cxnId="{B529860D-2A21-43E4-87AF-95F6AAF4A7F6}">
      <dgm:prSet custAng="5335029" custFlipHor="1" custScaleX="47692" custLinFactNeighborX="-29302" custLinFactNeighborY="46467"/>
      <dgm:spPr/>
      <dgm:t>
        <a:bodyPr/>
        <a:lstStyle/>
        <a:p>
          <a:endParaRPr lang="en-US" b="1"/>
        </a:p>
      </dgm:t>
    </dgm:pt>
    <dgm:pt modelId="{722DB74A-157F-4414-B68E-C480D3EB55BE}" type="sibTrans" cxnId="{B529860D-2A21-43E4-87AF-95F6AAF4A7F6}">
      <dgm:prSet/>
      <dgm:spPr/>
      <dgm:t>
        <a:bodyPr/>
        <a:lstStyle/>
        <a:p>
          <a:endParaRPr lang="en-US" b="1"/>
        </a:p>
      </dgm:t>
    </dgm:pt>
    <dgm:pt modelId="{30D96216-EFF7-4AB1-A6C8-C32438A7BC17}">
      <dgm:prSet custScaleX="33235" custScaleY="44373" custRadScaleRad="45109" custRadScaleInc="-11154"/>
      <dgm:spPr/>
      <dgm:t>
        <a:bodyPr/>
        <a:lstStyle/>
        <a:p>
          <a:endParaRPr lang="en-US"/>
        </a:p>
      </dgm:t>
    </dgm:pt>
    <dgm:pt modelId="{13F4BBA6-DDCA-4170-B6EE-308BDF60D583}" type="parTrans" cxnId="{83F61B71-4D53-4D93-AED1-09430D10FAF3}">
      <dgm:prSet custAng="18859386" custFlipVert="1" custScaleX="26744" custScaleY="81439" custLinFactX="-7882" custLinFactY="-40196" custLinFactNeighborX="-100000" custLinFactNeighborY="-100000"/>
      <dgm:spPr>
        <a:solidFill>
          <a:schemeClr val="accent2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7F34612D-4845-409F-A51F-AF2F9EE0B017}" type="sibTrans" cxnId="{83F61B71-4D53-4D93-AED1-09430D10FAF3}">
      <dgm:prSet/>
      <dgm:spPr/>
      <dgm:t>
        <a:bodyPr/>
        <a:lstStyle/>
        <a:p>
          <a:endParaRPr lang="en-US"/>
        </a:p>
      </dgm:t>
    </dgm:pt>
    <dgm:pt modelId="{2F6B3A1F-BC43-40B3-9DBA-107D77AE86D1}">
      <dgm:prSet phldrT="[ข้อความ]"/>
      <dgm:spPr/>
      <dgm:t>
        <a:bodyPr/>
        <a:lstStyle/>
        <a:p>
          <a:r>
            <a:rPr lang="th-TH" b="1" dirty="0" smtClean="0"/>
            <a:t>การพัฒนาบุคลากร</a:t>
          </a:r>
          <a:endParaRPr lang="en-US" b="1" dirty="0"/>
        </a:p>
      </dgm:t>
    </dgm:pt>
    <dgm:pt modelId="{58AFCCCB-095A-45EE-8C74-3538D954545D}" type="sibTrans" cxnId="{66916A93-AB58-42EB-9691-8A6CC977D91A}">
      <dgm:prSet/>
      <dgm:spPr/>
      <dgm:t>
        <a:bodyPr/>
        <a:lstStyle/>
        <a:p>
          <a:endParaRPr lang="en-US"/>
        </a:p>
      </dgm:t>
    </dgm:pt>
    <dgm:pt modelId="{D8C7FDC8-5839-4A88-8CBD-DB764F2A278F}" type="parTrans" cxnId="{66916A93-AB58-42EB-9691-8A6CC977D91A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31074D91-B802-4D2D-930D-A75395899405}" type="pres">
      <dgm:prSet presAssocID="{B287904A-3430-43F8-A8E5-034C1267B45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7CA5CA-C220-48D5-AFD0-C52B32C85CA6}" type="pres">
      <dgm:prSet presAssocID="{B4D2B7C4-583C-4F65-807D-8C8270CA1B1B}" presName="centerShape" presStyleLbl="node0" presStyleIdx="0" presStyleCnt="1" custScaleX="75289" custScaleY="77426" custLinFactNeighborX="-48929" custLinFactNeighborY="-45297"/>
      <dgm:spPr/>
      <dgm:t>
        <a:bodyPr/>
        <a:lstStyle/>
        <a:p>
          <a:endParaRPr lang="en-US"/>
        </a:p>
      </dgm:t>
    </dgm:pt>
    <dgm:pt modelId="{8059D595-BF07-460D-A4BC-E457435CD22E}" type="pres">
      <dgm:prSet presAssocID="{D8C7FDC8-5839-4A88-8CBD-DB764F2A278F}" presName="parTrans" presStyleLbl="bgSibTrans2D1" presStyleIdx="0" presStyleCnt="1" custAng="238393" custFlipHor="1" custScaleX="33116" custLinFactNeighborX="-33053" custLinFactNeighborY="-2464"/>
      <dgm:spPr/>
      <dgm:t>
        <a:bodyPr/>
        <a:lstStyle/>
        <a:p>
          <a:endParaRPr lang="en-US"/>
        </a:p>
      </dgm:t>
    </dgm:pt>
    <dgm:pt modelId="{BEA7AD72-4DA4-4DF1-8679-6FF47AA242B0}" type="pres">
      <dgm:prSet presAssocID="{2F6B3A1F-BC43-40B3-9DBA-107D77AE86D1}" presName="node" presStyleLbl="node1" presStyleIdx="0" presStyleCnt="1" custScaleY="57988" custRadScaleRad="101313" custRadScaleInc="51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916A93-AB58-42EB-9691-8A6CC977D91A}" srcId="{B4D2B7C4-583C-4F65-807D-8C8270CA1B1B}" destId="{2F6B3A1F-BC43-40B3-9DBA-107D77AE86D1}" srcOrd="0" destOrd="0" parTransId="{D8C7FDC8-5839-4A88-8CBD-DB764F2A278F}" sibTransId="{58AFCCCB-095A-45EE-8C74-3538D954545D}"/>
    <dgm:cxn modelId="{113C9399-78B1-4A27-9D50-E9305D28A7D9}" type="presOf" srcId="{B287904A-3430-43F8-A8E5-034C1267B456}" destId="{31074D91-B802-4D2D-930D-A75395899405}" srcOrd="0" destOrd="0" presId="urn:microsoft.com/office/officeart/2005/8/layout/radial4"/>
    <dgm:cxn modelId="{B529860D-2A21-43E4-87AF-95F6AAF4A7F6}" srcId="{B287904A-3430-43F8-A8E5-034C1267B456}" destId="{84A8412A-57C7-47A6-B5F1-93133FB74196}" srcOrd="8" destOrd="0" parTransId="{86DA91D6-9425-47A5-A099-599F04E8E082}" sibTransId="{722DB74A-157F-4414-B68E-C480D3EB55BE}"/>
    <dgm:cxn modelId="{76612E6C-3363-4D3E-A2FB-CDA112D14C8D}" srcId="{B287904A-3430-43F8-A8E5-034C1267B456}" destId="{27AEC8BF-1F4C-4CD7-B004-64F928ED9AE6}" srcOrd="6" destOrd="0" parTransId="{04079DB3-EDB6-4FBF-A9BB-B426E99D33B0}" sibTransId="{E63B5611-7E4E-47F3-866A-713CD9CB033D}"/>
    <dgm:cxn modelId="{5CEC067D-488F-4747-A0AF-8F417BCF07C8}" srcId="{B287904A-3430-43F8-A8E5-034C1267B456}" destId="{B4D2B7C4-583C-4F65-807D-8C8270CA1B1B}" srcOrd="0" destOrd="0" parTransId="{D47AA8AD-0BBD-4399-9AFB-F8A2DF560CCE}" sibTransId="{1203D710-73BF-4F3F-A357-87EDA64F5A59}"/>
    <dgm:cxn modelId="{FC37059C-16F3-4687-8F6D-736EED87908F}" srcId="{B287904A-3430-43F8-A8E5-034C1267B456}" destId="{374B3182-6B59-4483-AB9F-214AA771EDA2}" srcOrd="2" destOrd="0" parTransId="{8563F426-5A9C-4957-9BF4-090AA6A57CED}" sibTransId="{656E1B5A-ED91-46EC-9F61-1BA3DB5453C6}"/>
    <dgm:cxn modelId="{E62F8D71-C9CB-408F-82E4-B0D73BAE7A26}" type="presOf" srcId="{2F6B3A1F-BC43-40B3-9DBA-107D77AE86D1}" destId="{BEA7AD72-4DA4-4DF1-8679-6FF47AA242B0}" srcOrd="0" destOrd="0" presId="urn:microsoft.com/office/officeart/2005/8/layout/radial4"/>
    <dgm:cxn modelId="{BDADBA11-305A-4F8D-BB7E-663D5D769B31}" type="presOf" srcId="{B4D2B7C4-583C-4F65-807D-8C8270CA1B1B}" destId="{C27CA5CA-C220-48D5-AFD0-C52B32C85CA6}" srcOrd="0" destOrd="0" presId="urn:microsoft.com/office/officeart/2005/8/layout/radial4"/>
    <dgm:cxn modelId="{DA01188C-CB54-4DBF-BC84-CB420CE70B67}" srcId="{B287904A-3430-43F8-A8E5-034C1267B456}" destId="{C29C3475-9948-4F74-A7FB-FD735028A7B8}" srcOrd="3" destOrd="0" parTransId="{85C5C372-E497-4760-8DF9-4284A8325A46}" sibTransId="{B7912CE8-5009-4DEC-9298-2926D5F97529}"/>
    <dgm:cxn modelId="{F0750E05-F3CC-4DEF-B484-4FD8632B62FD}" srcId="{B287904A-3430-43F8-A8E5-034C1267B456}" destId="{2FB416B2-4522-42C1-ACCB-5777332C2CD9}" srcOrd="5" destOrd="0" parTransId="{76329BCE-A8F3-4EFF-A5A2-F8400D77D276}" sibTransId="{8F76272E-8D20-493E-9D43-B2F00D23A985}"/>
    <dgm:cxn modelId="{BC58A68A-7673-45A5-8072-9EDCA995C074}" srcId="{B287904A-3430-43F8-A8E5-034C1267B456}" destId="{1554D66F-B8FA-4DC7-A462-33458012E3DF}" srcOrd="1" destOrd="0" parTransId="{E5F46BA4-20CB-4522-8671-ADC061ED2E16}" sibTransId="{5D985396-5B61-408B-A909-E5247A133063}"/>
    <dgm:cxn modelId="{C6ECCBD8-BE97-4392-B425-08A07125DC24}" srcId="{B287904A-3430-43F8-A8E5-034C1267B456}" destId="{3C63C1C7-8BA5-4015-BE7B-64F89EF48BF8}" srcOrd="4" destOrd="0" parTransId="{2E2595BF-36FD-4402-821D-87F4D5DAEED3}" sibTransId="{DA370B57-E1A4-4DE6-8B4C-7E566AC78B72}"/>
    <dgm:cxn modelId="{BB85FCD1-F953-44BD-9ADF-55F78BFFFF51}" type="presOf" srcId="{D8C7FDC8-5839-4A88-8CBD-DB764F2A278F}" destId="{8059D595-BF07-460D-A4BC-E457435CD22E}" srcOrd="0" destOrd="0" presId="urn:microsoft.com/office/officeart/2005/8/layout/radial4"/>
    <dgm:cxn modelId="{10032058-818B-46C1-9450-D59E5178A49B}" srcId="{B287904A-3430-43F8-A8E5-034C1267B456}" destId="{CEBFEE38-1B1C-4519-8289-137CF4C1E6DA}" srcOrd="7" destOrd="0" parTransId="{252E7741-84FF-4C55-8207-02AD7ACB3AB2}" sibTransId="{BDDD422A-B82D-47A4-A83A-C326B10B92D1}"/>
    <dgm:cxn modelId="{83F61B71-4D53-4D93-AED1-09430D10FAF3}" srcId="{B287904A-3430-43F8-A8E5-034C1267B456}" destId="{30D96216-EFF7-4AB1-A6C8-C32438A7BC17}" srcOrd="9" destOrd="0" parTransId="{13F4BBA6-DDCA-4170-B6EE-308BDF60D583}" sibTransId="{7F34612D-4845-409F-A51F-AF2F9EE0B017}"/>
    <dgm:cxn modelId="{AB8A8645-6E37-42C0-A3A9-34F567550BEB}" type="presParOf" srcId="{31074D91-B802-4D2D-930D-A75395899405}" destId="{C27CA5CA-C220-48D5-AFD0-C52B32C85CA6}" srcOrd="0" destOrd="0" presId="urn:microsoft.com/office/officeart/2005/8/layout/radial4"/>
    <dgm:cxn modelId="{AD0DB8E1-D38C-44E9-86D7-58365D64BB7D}" type="presParOf" srcId="{31074D91-B802-4D2D-930D-A75395899405}" destId="{8059D595-BF07-460D-A4BC-E457435CD22E}" srcOrd="1" destOrd="0" presId="urn:microsoft.com/office/officeart/2005/8/layout/radial4"/>
    <dgm:cxn modelId="{AF66F1C3-DCE3-4A1F-8F30-D547EDC2D70C}" type="presParOf" srcId="{31074D91-B802-4D2D-930D-A75395899405}" destId="{BEA7AD72-4DA4-4DF1-8679-6FF47AA242B0}" srcOrd="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7CA5CA-C220-48D5-AFD0-C52B32C85CA6}">
      <dsp:nvSpPr>
        <dsp:cNvPr id="0" name=""/>
        <dsp:cNvSpPr/>
      </dsp:nvSpPr>
      <dsp:spPr>
        <a:xfrm>
          <a:off x="3044500" y="1219226"/>
          <a:ext cx="2064371" cy="2032963"/>
        </a:xfrm>
        <a:prstGeom prst="ellipse">
          <a:avLst/>
        </a:prstGeom>
        <a:solidFill>
          <a:srgbClr val="FFFFCC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300" b="1" kern="1200" dirty="0" smtClean="0">
              <a:solidFill>
                <a:schemeClr val="tx1"/>
              </a:solidFill>
            </a:rPr>
            <a:t>โครงการทีม</a:t>
          </a:r>
          <a:r>
            <a:rPr lang="th-TH" sz="2300" b="1" kern="1200" dirty="0" err="1" smtClean="0">
              <a:solidFill>
                <a:schemeClr val="tx1"/>
              </a:solidFill>
            </a:rPr>
            <a:t>บูรณา</a:t>
          </a:r>
          <a:r>
            <a:rPr lang="th-TH" sz="2300" b="1" kern="1200" dirty="0" smtClean="0">
              <a:solidFill>
                <a:schemeClr val="tx1"/>
              </a:solidFill>
            </a:rPr>
            <a:t>การเพื่อพัฒนาระบบงานคุมประพฤติ</a:t>
          </a:r>
          <a:endParaRPr lang="en-US" sz="2300" b="1" kern="1200" dirty="0">
            <a:solidFill>
              <a:schemeClr val="tx1"/>
            </a:solidFill>
          </a:endParaRPr>
        </a:p>
      </dsp:txBody>
      <dsp:txXfrm>
        <a:off x="3346820" y="1516947"/>
        <a:ext cx="1459731" cy="1437521"/>
      </dsp:txXfrm>
    </dsp:sp>
    <dsp:sp modelId="{B338E164-5811-42C5-8631-96902DEBDDD0}">
      <dsp:nvSpPr>
        <dsp:cNvPr id="0" name=""/>
        <dsp:cNvSpPr/>
      </dsp:nvSpPr>
      <dsp:spPr>
        <a:xfrm rot="16507986">
          <a:off x="3659184" y="3094730"/>
          <a:ext cx="370566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1CF78A-FF8E-4540-BDDC-187156B3F4BE}">
      <dsp:nvSpPr>
        <dsp:cNvPr id="0" name=""/>
        <dsp:cNvSpPr/>
      </dsp:nvSpPr>
      <dsp:spPr>
        <a:xfrm>
          <a:off x="2576773" y="3662703"/>
          <a:ext cx="2411044" cy="1140320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/>
            <a:t>การถ่ายโอนการฟื้นฟูฯ ในระบบบังคับบำบัดให้กับสาธารณสุข</a:t>
          </a:r>
          <a:endParaRPr lang="en-US" sz="2400" b="1" kern="1200" dirty="0"/>
        </a:p>
      </dsp:txBody>
      <dsp:txXfrm>
        <a:off x="2610172" y="3696102"/>
        <a:ext cx="2344246" cy="1073522"/>
      </dsp:txXfrm>
    </dsp:sp>
    <dsp:sp modelId="{0C8AF69B-B2A7-4548-A2BF-CDB0D0682ECB}">
      <dsp:nvSpPr>
        <dsp:cNvPr id="0" name=""/>
        <dsp:cNvSpPr/>
      </dsp:nvSpPr>
      <dsp:spPr>
        <a:xfrm rot="2639340">
          <a:off x="2836801" y="899820"/>
          <a:ext cx="519378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8F2491-FC99-4D44-A78B-6196958A0272}">
      <dsp:nvSpPr>
        <dsp:cNvPr id="0" name=""/>
        <dsp:cNvSpPr/>
      </dsp:nvSpPr>
      <dsp:spPr>
        <a:xfrm>
          <a:off x="77041" y="22825"/>
          <a:ext cx="2669624" cy="9049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/>
            <a:t>ระบบงานคุมประพฤติที่มีประสิทธิภาพ</a:t>
          </a:r>
          <a:endParaRPr lang="en-US" sz="2400" b="1" kern="1200" dirty="0"/>
        </a:p>
      </dsp:txBody>
      <dsp:txXfrm>
        <a:off x="103547" y="49331"/>
        <a:ext cx="2616612" cy="851985"/>
      </dsp:txXfrm>
    </dsp:sp>
    <dsp:sp modelId="{5CAE20D6-966A-44C8-861A-1C7B61E6667C}">
      <dsp:nvSpPr>
        <dsp:cNvPr id="0" name=""/>
        <dsp:cNvSpPr/>
      </dsp:nvSpPr>
      <dsp:spPr>
        <a:xfrm rot="18595910" flipH="1">
          <a:off x="4870607" y="924423"/>
          <a:ext cx="583095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CC3D5F-089B-4368-B1AF-07AC47479C61}">
      <dsp:nvSpPr>
        <dsp:cNvPr id="0" name=""/>
        <dsp:cNvSpPr/>
      </dsp:nvSpPr>
      <dsp:spPr>
        <a:xfrm>
          <a:off x="5406739" y="218511"/>
          <a:ext cx="2748094" cy="7226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/>
            <a:t>การพัฒนาอาสาสมัครคุมประพฤติ</a:t>
          </a:r>
          <a:endParaRPr lang="en-US" sz="2400" b="1" kern="1200" dirty="0"/>
        </a:p>
      </dsp:txBody>
      <dsp:txXfrm>
        <a:off x="5427904" y="239676"/>
        <a:ext cx="2705764" cy="680289"/>
      </dsp:txXfrm>
    </dsp:sp>
    <dsp:sp modelId="{8059D595-BF07-460D-A4BC-E457435CD22E}">
      <dsp:nvSpPr>
        <dsp:cNvPr id="0" name=""/>
        <dsp:cNvSpPr/>
      </dsp:nvSpPr>
      <dsp:spPr>
        <a:xfrm rot="2357989" flipH="1">
          <a:off x="4699743" y="3074406"/>
          <a:ext cx="549254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A7AD72-4DA4-4DF1-8679-6FF47AA242B0}">
      <dsp:nvSpPr>
        <dsp:cNvPr id="0" name=""/>
        <dsp:cNvSpPr/>
      </dsp:nvSpPr>
      <dsp:spPr>
        <a:xfrm>
          <a:off x="5285509" y="3585982"/>
          <a:ext cx="1685363" cy="1051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/>
            <a:t>การพัฒนาบุคลากร</a:t>
          </a:r>
          <a:endParaRPr lang="en-US" sz="2400" b="1" kern="1200" dirty="0"/>
        </a:p>
      </dsp:txBody>
      <dsp:txXfrm>
        <a:off x="5316315" y="3616788"/>
        <a:ext cx="1623751" cy="9901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7CA5CA-C220-48D5-AFD0-C52B32C85CA6}">
      <dsp:nvSpPr>
        <dsp:cNvPr id="0" name=""/>
        <dsp:cNvSpPr/>
      </dsp:nvSpPr>
      <dsp:spPr>
        <a:xfrm>
          <a:off x="2651927" y="1084035"/>
          <a:ext cx="1822586" cy="1749175"/>
        </a:xfrm>
        <a:prstGeom prst="ellipse">
          <a:avLst/>
        </a:prstGeom>
        <a:solidFill>
          <a:srgbClr val="FFFFCC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600" b="1" kern="1200" dirty="0" smtClean="0">
              <a:solidFill>
                <a:schemeClr val="tx1"/>
              </a:solidFill>
            </a:rPr>
            <a:t>โครงการสร้างงาน สร้างอาชีพ</a:t>
          </a:r>
          <a:endParaRPr lang="en-US" sz="2600" b="1" kern="1200" dirty="0">
            <a:solidFill>
              <a:schemeClr val="tx1"/>
            </a:solidFill>
          </a:endParaRPr>
        </a:p>
      </dsp:txBody>
      <dsp:txXfrm>
        <a:off x="2918839" y="1340196"/>
        <a:ext cx="1288762" cy="1236853"/>
      </dsp:txXfrm>
    </dsp:sp>
    <dsp:sp modelId="{7934ACC2-8B25-41E9-A58A-F8528231D46D}">
      <dsp:nvSpPr>
        <dsp:cNvPr id="0" name=""/>
        <dsp:cNvSpPr/>
      </dsp:nvSpPr>
      <dsp:spPr>
        <a:xfrm rot="5250580" flipH="1">
          <a:off x="3388208" y="2795259"/>
          <a:ext cx="491029" cy="78047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D9116-3ABB-46EF-B18E-295BCD562880}">
      <dsp:nvSpPr>
        <dsp:cNvPr id="0" name=""/>
        <dsp:cNvSpPr/>
      </dsp:nvSpPr>
      <dsp:spPr>
        <a:xfrm>
          <a:off x="2999507" y="3493691"/>
          <a:ext cx="1237943" cy="9119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/>
            <a:t>ก.กำลังใจ</a:t>
          </a:r>
        </a:p>
      </dsp:txBody>
      <dsp:txXfrm>
        <a:off x="3026219" y="3520403"/>
        <a:ext cx="1184519" cy="858574"/>
      </dsp:txXfrm>
    </dsp:sp>
    <dsp:sp modelId="{0C8AF69B-B2A7-4548-A2BF-CDB0D0682ECB}">
      <dsp:nvSpPr>
        <dsp:cNvPr id="0" name=""/>
        <dsp:cNvSpPr/>
      </dsp:nvSpPr>
      <dsp:spPr>
        <a:xfrm rot="1672208">
          <a:off x="2403774" y="781639"/>
          <a:ext cx="429486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8F2491-FC99-4D44-A78B-6196958A0272}">
      <dsp:nvSpPr>
        <dsp:cNvPr id="0" name=""/>
        <dsp:cNvSpPr/>
      </dsp:nvSpPr>
      <dsp:spPr>
        <a:xfrm>
          <a:off x="50083" y="96989"/>
          <a:ext cx="2262584" cy="12042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/>
            <a:t>ระบบงานคุมประพฤติที่มีประสิทธิภาพ</a:t>
          </a:r>
          <a:endParaRPr lang="en-US" sz="2500" b="1" kern="1200" dirty="0"/>
        </a:p>
      </dsp:txBody>
      <dsp:txXfrm>
        <a:off x="85353" y="132259"/>
        <a:ext cx="2192044" cy="1133662"/>
      </dsp:txXfrm>
    </dsp:sp>
    <dsp:sp modelId="{5CAE20D6-966A-44C8-861A-1C7B61E6667C}">
      <dsp:nvSpPr>
        <dsp:cNvPr id="0" name=""/>
        <dsp:cNvSpPr/>
      </dsp:nvSpPr>
      <dsp:spPr>
        <a:xfrm rot="18560572" flipH="1">
          <a:off x="4401577" y="858942"/>
          <a:ext cx="475727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CC3D5F-089B-4368-B1AF-07AC47479C61}">
      <dsp:nvSpPr>
        <dsp:cNvPr id="0" name=""/>
        <dsp:cNvSpPr/>
      </dsp:nvSpPr>
      <dsp:spPr>
        <a:xfrm>
          <a:off x="4927341" y="0"/>
          <a:ext cx="1930658" cy="13865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/>
            <a:t>การพัฒนาอาสาสมัครคุมประพฤติ</a:t>
          </a:r>
          <a:endParaRPr lang="en-US" sz="2500" b="1" kern="1200" dirty="0"/>
        </a:p>
      </dsp:txBody>
      <dsp:txXfrm>
        <a:off x="4967953" y="40612"/>
        <a:ext cx="1849434" cy="1305374"/>
      </dsp:txXfrm>
    </dsp:sp>
    <dsp:sp modelId="{8059D595-BF07-460D-A4BC-E457435CD22E}">
      <dsp:nvSpPr>
        <dsp:cNvPr id="0" name=""/>
        <dsp:cNvSpPr/>
      </dsp:nvSpPr>
      <dsp:spPr>
        <a:xfrm rot="1522304" flipH="1">
          <a:off x="4412467" y="2176468"/>
          <a:ext cx="453903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A7AD72-4DA4-4DF1-8679-6FF47AA242B0}">
      <dsp:nvSpPr>
        <dsp:cNvPr id="0" name=""/>
        <dsp:cNvSpPr/>
      </dsp:nvSpPr>
      <dsp:spPr>
        <a:xfrm>
          <a:off x="4904509" y="1981194"/>
          <a:ext cx="1542753" cy="1051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/>
            <a:t>การพัฒนาบุคลากร</a:t>
          </a:r>
          <a:endParaRPr lang="en-US" sz="2500" b="1" kern="1200" dirty="0"/>
        </a:p>
      </dsp:txBody>
      <dsp:txXfrm>
        <a:off x="4935315" y="2012000"/>
        <a:ext cx="1481141" cy="9901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7CA5CA-C220-48D5-AFD0-C52B32C85CA6}">
      <dsp:nvSpPr>
        <dsp:cNvPr id="0" name=""/>
        <dsp:cNvSpPr/>
      </dsp:nvSpPr>
      <dsp:spPr>
        <a:xfrm>
          <a:off x="3325087" y="494036"/>
          <a:ext cx="2189017" cy="2265125"/>
        </a:xfrm>
        <a:prstGeom prst="ellipse">
          <a:avLst/>
        </a:prstGeom>
        <a:solidFill>
          <a:srgbClr val="FFFFCC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solidFill>
                <a:schemeClr val="tx1"/>
              </a:solidFill>
            </a:rPr>
            <a:t>โครงการกระตุ้นจิตสำนึกเพื่อการแก้ไขฟื้นฟูผู้กระทำผิดและทำงานบริการสังคม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3645661" y="825756"/>
        <a:ext cx="1547869" cy="1601685"/>
      </dsp:txXfrm>
    </dsp:sp>
    <dsp:sp modelId="{0C8AF69B-B2A7-4548-A2BF-CDB0D0682ECB}">
      <dsp:nvSpPr>
        <dsp:cNvPr id="0" name=""/>
        <dsp:cNvSpPr/>
      </dsp:nvSpPr>
      <dsp:spPr>
        <a:xfrm rot="1343437">
          <a:off x="2792991" y="673145"/>
          <a:ext cx="401850" cy="795113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8F2491-FC99-4D44-A78B-6196958A0272}">
      <dsp:nvSpPr>
        <dsp:cNvPr id="0" name=""/>
        <dsp:cNvSpPr/>
      </dsp:nvSpPr>
      <dsp:spPr>
        <a:xfrm>
          <a:off x="865916" y="0"/>
          <a:ext cx="1830961" cy="1537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/>
            <a:t>ระบบงานคุมประพฤติที่มีประสิทธิภาพ</a:t>
          </a:r>
          <a:endParaRPr lang="en-US" sz="2800" b="1" kern="1200" dirty="0"/>
        </a:p>
      </dsp:txBody>
      <dsp:txXfrm>
        <a:off x="910942" y="45026"/>
        <a:ext cx="1740909" cy="1447252"/>
      </dsp:txXfrm>
    </dsp:sp>
    <dsp:sp modelId="{5CAE20D6-966A-44C8-861A-1C7B61E6667C}">
      <dsp:nvSpPr>
        <dsp:cNvPr id="0" name=""/>
        <dsp:cNvSpPr/>
      </dsp:nvSpPr>
      <dsp:spPr>
        <a:xfrm rot="18753856" flipH="1">
          <a:off x="5504562" y="580159"/>
          <a:ext cx="476290" cy="795113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CC3D5F-089B-4368-B1AF-07AC47479C61}">
      <dsp:nvSpPr>
        <dsp:cNvPr id="0" name=""/>
        <dsp:cNvSpPr/>
      </dsp:nvSpPr>
      <dsp:spPr>
        <a:xfrm>
          <a:off x="6199900" y="18175"/>
          <a:ext cx="1782353" cy="1234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/>
            <a:t>ก.กลับตัว</a:t>
          </a:r>
          <a:endParaRPr lang="en-US" sz="2800" b="1" kern="1200" dirty="0"/>
        </a:p>
      </dsp:txBody>
      <dsp:txXfrm>
        <a:off x="6236066" y="54341"/>
        <a:ext cx="1710021" cy="11624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7CA5CA-C220-48D5-AFD0-C52B32C85CA6}">
      <dsp:nvSpPr>
        <dsp:cNvPr id="0" name=""/>
        <dsp:cNvSpPr/>
      </dsp:nvSpPr>
      <dsp:spPr>
        <a:xfrm>
          <a:off x="4523511" y="1204604"/>
          <a:ext cx="1712608" cy="1761219"/>
        </a:xfrm>
        <a:prstGeom prst="ellipse">
          <a:avLst/>
        </a:prstGeom>
        <a:solidFill>
          <a:srgbClr val="FFFFCC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200" b="1" kern="1200" dirty="0" smtClean="0">
              <a:solidFill>
                <a:schemeClr val="tx1"/>
              </a:solidFill>
            </a:rPr>
            <a:t>โครงการพัฒนาฐานข้อมูลสารสนเทศ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4774317" y="1462529"/>
        <a:ext cx="1210996" cy="1245369"/>
      </dsp:txXfrm>
    </dsp:sp>
    <dsp:sp modelId="{B338E164-5811-42C5-8631-96902DEBDDD0}">
      <dsp:nvSpPr>
        <dsp:cNvPr id="0" name=""/>
        <dsp:cNvSpPr/>
      </dsp:nvSpPr>
      <dsp:spPr>
        <a:xfrm rot="1605853">
          <a:off x="2840600" y="768252"/>
          <a:ext cx="1812113" cy="648293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1CF78A-FF8E-4540-BDDC-187156B3F4BE}">
      <dsp:nvSpPr>
        <dsp:cNvPr id="0" name=""/>
        <dsp:cNvSpPr/>
      </dsp:nvSpPr>
      <dsp:spPr>
        <a:xfrm>
          <a:off x="381373" y="76212"/>
          <a:ext cx="2416858" cy="17287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/>
            <a:t>ระบบสารสนเทศที่มีประสิทธิภาพ ทันสมัยทันเวลา  และทันต่อการใช้งาน</a:t>
          </a:r>
          <a:endParaRPr lang="en-US" sz="2500" b="1" kern="1200" dirty="0"/>
        </a:p>
      </dsp:txBody>
      <dsp:txXfrm>
        <a:off x="432007" y="126846"/>
        <a:ext cx="2315590" cy="1627513"/>
      </dsp:txXfrm>
    </dsp:sp>
    <dsp:sp modelId="{0C8AF69B-B2A7-4548-A2BF-CDB0D0682ECB}">
      <dsp:nvSpPr>
        <dsp:cNvPr id="0" name=""/>
        <dsp:cNvSpPr/>
      </dsp:nvSpPr>
      <dsp:spPr>
        <a:xfrm rot="16796590">
          <a:off x="5024154" y="3021896"/>
          <a:ext cx="439586" cy="648293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8F2491-FC99-4D44-A78B-6196958A0272}">
      <dsp:nvSpPr>
        <dsp:cNvPr id="0" name=""/>
        <dsp:cNvSpPr/>
      </dsp:nvSpPr>
      <dsp:spPr>
        <a:xfrm>
          <a:off x="4316804" y="3762604"/>
          <a:ext cx="1316208" cy="11683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2000" b="1" kern="1200" dirty="0" smtClean="0"/>
            <a:t>ระบบงานคุมประพฤติที่มีประสิทธิภาพ</a:t>
          </a:r>
          <a:endParaRPr lang="en-US" sz="2000" b="1" kern="1200" dirty="0"/>
        </a:p>
      </dsp:txBody>
      <dsp:txXfrm>
        <a:off x="4351023" y="3796823"/>
        <a:ext cx="1247770" cy="1099872"/>
      </dsp:txXfrm>
    </dsp:sp>
    <dsp:sp modelId="{377A860E-76AF-4D72-91C2-8B57700051C4}">
      <dsp:nvSpPr>
        <dsp:cNvPr id="0" name=""/>
        <dsp:cNvSpPr/>
      </dsp:nvSpPr>
      <dsp:spPr>
        <a:xfrm rot="12337189" flipH="1">
          <a:off x="3274277" y="3591857"/>
          <a:ext cx="28449" cy="64829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08926B-594F-41DD-BB3A-4B5094FC16FA}">
      <dsp:nvSpPr>
        <dsp:cNvPr id="0" name=""/>
        <dsp:cNvSpPr/>
      </dsp:nvSpPr>
      <dsp:spPr>
        <a:xfrm>
          <a:off x="2466100" y="2233815"/>
          <a:ext cx="1676421" cy="16933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2000" b="1" kern="1200" dirty="0" smtClean="0"/>
            <a:t>การถ่ายโอนการฟื้นฟูฯ ใน</a:t>
          </a:r>
          <a:r>
            <a:rPr lang="th-TH" sz="2000" b="1" kern="1200" dirty="0" err="1" smtClean="0"/>
            <a:t>ระบบบำ</a:t>
          </a:r>
          <a:r>
            <a:rPr lang="th-TH" sz="2000" b="1" kern="1200" dirty="0" smtClean="0"/>
            <a:t>คับบำบัดให้กับสาธารณสุข</a:t>
          </a:r>
          <a:endParaRPr lang="en-US" sz="2000" b="1" kern="1200" dirty="0" smtClean="0"/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/>
        </a:p>
      </dsp:txBody>
      <dsp:txXfrm>
        <a:off x="2515201" y="2282916"/>
        <a:ext cx="1578219" cy="1595191"/>
      </dsp:txXfrm>
    </dsp:sp>
    <dsp:sp modelId="{8059D595-BF07-460D-A4BC-E457435CD22E}">
      <dsp:nvSpPr>
        <dsp:cNvPr id="0" name=""/>
        <dsp:cNvSpPr/>
      </dsp:nvSpPr>
      <dsp:spPr>
        <a:xfrm rot="18833257" flipH="1">
          <a:off x="5990837" y="796208"/>
          <a:ext cx="593598" cy="64829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A7AD72-4DA4-4DF1-8679-6FF47AA242B0}">
      <dsp:nvSpPr>
        <dsp:cNvPr id="0" name=""/>
        <dsp:cNvSpPr/>
      </dsp:nvSpPr>
      <dsp:spPr>
        <a:xfrm>
          <a:off x="6678222" y="186185"/>
          <a:ext cx="2160977" cy="10024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/>
            <a:t>การพัฒนาบุคลากร</a:t>
          </a:r>
          <a:endParaRPr lang="en-US" sz="2500" b="1" kern="1200" dirty="0"/>
        </a:p>
      </dsp:txBody>
      <dsp:txXfrm>
        <a:off x="6707584" y="215547"/>
        <a:ext cx="2102253" cy="943761"/>
      </dsp:txXfrm>
    </dsp:sp>
    <dsp:sp modelId="{8B856BA6-29A4-4B0E-BF99-D79FB9B89503}">
      <dsp:nvSpPr>
        <dsp:cNvPr id="0" name=""/>
        <dsp:cNvSpPr/>
      </dsp:nvSpPr>
      <dsp:spPr>
        <a:xfrm rot="20339516" flipV="1">
          <a:off x="4172208" y="2501857"/>
          <a:ext cx="494779" cy="527963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rgbClr val="0070C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D659D2-9A62-44D2-BD17-14F7E759BEBB}">
      <dsp:nvSpPr>
        <dsp:cNvPr id="0" name=""/>
        <dsp:cNvSpPr/>
      </dsp:nvSpPr>
      <dsp:spPr>
        <a:xfrm>
          <a:off x="5963777" y="4021990"/>
          <a:ext cx="718200" cy="5028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/>
            <a:t>กรอบ</a:t>
          </a:r>
          <a:endParaRPr lang="en-US" sz="2000" b="1" kern="1200" dirty="0"/>
        </a:p>
      </dsp:txBody>
      <dsp:txXfrm>
        <a:off x="5978504" y="4036717"/>
        <a:ext cx="688746" cy="4733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7CA5CA-C220-48D5-AFD0-C52B32C85CA6}">
      <dsp:nvSpPr>
        <dsp:cNvPr id="0" name=""/>
        <dsp:cNvSpPr/>
      </dsp:nvSpPr>
      <dsp:spPr>
        <a:xfrm>
          <a:off x="256306" y="215338"/>
          <a:ext cx="2100467" cy="2160086"/>
        </a:xfrm>
        <a:prstGeom prst="ellipse">
          <a:avLst/>
        </a:prstGeom>
        <a:solidFill>
          <a:srgbClr val="FFFFCC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tx1"/>
              </a:solidFill>
            </a:rPr>
            <a:t>โครงการเก่ง ดี มีสุข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563912" y="531675"/>
        <a:ext cx="1485255" cy="1527412"/>
      </dsp:txXfrm>
    </dsp:sp>
    <dsp:sp modelId="{8059D595-BF07-460D-A4BC-E457435CD22E}">
      <dsp:nvSpPr>
        <dsp:cNvPr id="0" name=""/>
        <dsp:cNvSpPr/>
      </dsp:nvSpPr>
      <dsp:spPr>
        <a:xfrm rot="44904" flipH="1">
          <a:off x="2500718" y="679322"/>
          <a:ext cx="810426" cy="79511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A7AD72-4DA4-4DF1-8679-6FF47AA242B0}">
      <dsp:nvSpPr>
        <dsp:cNvPr id="0" name=""/>
        <dsp:cNvSpPr/>
      </dsp:nvSpPr>
      <dsp:spPr>
        <a:xfrm>
          <a:off x="3609092" y="380988"/>
          <a:ext cx="2650378" cy="1229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62865" rIns="62865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300" b="1" kern="1200" dirty="0" smtClean="0"/>
            <a:t>การพัฒนาบุคลากร</a:t>
          </a:r>
          <a:endParaRPr lang="en-US" sz="3300" b="1" kern="1200" dirty="0"/>
        </a:p>
      </dsp:txBody>
      <dsp:txXfrm>
        <a:off x="3645103" y="416999"/>
        <a:ext cx="2578356" cy="1157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334" cy="4651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995726" y="1"/>
            <a:ext cx="3056334" cy="4651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6F63E-61DF-48CA-99AA-36C0630936B0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841864"/>
            <a:ext cx="3056334" cy="4651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995726" y="8841864"/>
            <a:ext cx="3056334" cy="4651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E85FA-71D7-4117-B416-F5129B2E8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63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95625" y="1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6FC2F088-41F1-4BD4-8ADF-28B670A69FF3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201738" y="698500"/>
            <a:ext cx="4649787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5327" y="4421822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841492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95625" y="8841492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D4708078-EB3C-4510-8BD0-91D6C5467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18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08078-EB3C-4510-8BD0-91D6C54673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25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08078-EB3C-4510-8BD0-91D6C54673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25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08078-EB3C-4510-8BD0-91D6C54673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25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08078-EB3C-4510-8BD0-91D6C54673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25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08078-EB3C-4510-8BD0-91D6C546736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25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"/>
            <a:ext cx="9144000" cy="68579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8" name="Picture 4" descr="ผลการค้นหารูปภาพสำหรับ กรอบข้อความ ป้าย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910" y="-76200"/>
            <a:ext cx="6781799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46438" y="980728"/>
            <a:ext cx="5782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/>
              <a:t>สำนักงานคุมประพฤติกรุงเทพมหานคร 9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ชื่อเรื่อง 18"/>
          <p:cNvSpPr txBox="1">
            <a:spLocks/>
          </p:cNvSpPr>
          <p:nvPr/>
        </p:nvSpPr>
        <p:spPr>
          <a:xfrm>
            <a:off x="124691" y="0"/>
            <a:ext cx="8839200" cy="581634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3600" b="1" dirty="0" smtClean="0">
                <a:solidFill>
                  <a:srgbClr val="C00000"/>
                </a:solidFill>
                <a:cs typeface="+mn-cs"/>
              </a:rPr>
              <a:t>สรุป </a:t>
            </a:r>
            <a:r>
              <a:rPr lang="en-US" sz="3600" b="1" dirty="0" smtClean="0">
                <a:solidFill>
                  <a:srgbClr val="C00000"/>
                </a:solidFill>
                <a:cs typeface="+mn-cs"/>
              </a:rPr>
              <a:t>: </a:t>
            </a:r>
            <a:r>
              <a:rPr lang="th-TH" sz="3600" b="1" dirty="0" smtClean="0">
                <a:solidFill>
                  <a:srgbClr val="C00000"/>
                </a:solidFill>
                <a:cs typeface="+mn-cs"/>
              </a:rPr>
              <a:t>ความสอดคล้องของนโยบายและการขับเคลื่อน</a:t>
            </a:r>
          </a:p>
          <a:p>
            <a:pPr algn="ctr"/>
            <a:r>
              <a:rPr lang="th-TH" sz="3600" b="1" dirty="0" smtClean="0">
                <a:solidFill>
                  <a:srgbClr val="C00000"/>
                </a:solidFill>
                <a:cs typeface="+mn-cs"/>
              </a:rPr>
              <a:t>ของกรมคุมประพฤติ และ </a:t>
            </a:r>
            <a:r>
              <a:rPr lang="th-TH" sz="3600" b="1" dirty="0" err="1" smtClean="0">
                <a:solidFill>
                  <a:srgbClr val="C00000"/>
                </a:solidFill>
                <a:cs typeface="+mn-cs"/>
              </a:rPr>
              <a:t>สคป.กท</a:t>
            </a:r>
            <a:r>
              <a:rPr lang="th-TH" sz="3600" b="1" dirty="0" smtClean="0">
                <a:solidFill>
                  <a:srgbClr val="C00000"/>
                </a:solidFill>
                <a:cs typeface="+mn-cs"/>
              </a:rPr>
              <a:t>.9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30209" y="5034946"/>
            <a:ext cx="4028209" cy="707886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/>
              <a:t>ระบบสารสนเทศที่มีประสิทธิภาพ ทันสมัย และทันต่อเวลา การใช้งาน</a:t>
            </a:r>
            <a:endParaRPr lang="en-US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736273" y="4371595"/>
            <a:ext cx="4005694" cy="400110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/>
              <a:t>การพัฒนาบุคลากร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752724" y="3429000"/>
            <a:ext cx="4005694" cy="707886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/>
              <a:t>การถ่ายโอนภารฟื้นฟูฯ ในระบบบังคับบำบัดให้กับสาธารณสุข</a:t>
            </a:r>
            <a:endParaRPr lang="en-US" sz="2000" b="1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590800" y="2637781"/>
            <a:ext cx="4343400" cy="32845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ตัวเชื่อมต่อตรง 35"/>
          <p:cNvCxnSpPr/>
          <p:nvPr/>
        </p:nvCxnSpPr>
        <p:spPr>
          <a:xfrm>
            <a:off x="6934200" y="4852039"/>
            <a:ext cx="499735" cy="24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ตัวเชื่อมต่อตรง 39"/>
          <p:cNvCxnSpPr/>
          <p:nvPr/>
        </p:nvCxnSpPr>
        <p:spPr>
          <a:xfrm>
            <a:off x="1777657" y="1752114"/>
            <a:ext cx="419745" cy="2925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ตัวเชื่อมต่อตรง 40"/>
          <p:cNvCxnSpPr/>
          <p:nvPr/>
        </p:nvCxnSpPr>
        <p:spPr>
          <a:xfrm>
            <a:off x="4776354" y="2408651"/>
            <a:ext cx="0" cy="49871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ตัวเชื่อมต่อตรง 41"/>
          <p:cNvCxnSpPr/>
          <p:nvPr/>
        </p:nvCxnSpPr>
        <p:spPr>
          <a:xfrm>
            <a:off x="7232558" y="1855484"/>
            <a:ext cx="201377" cy="246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ตัวเชื่อมต่อตรง 44"/>
          <p:cNvCxnSpPr/>
          <p:nvPr/>
        </p:nvCxnSpPr>
        <p:spPr>
          <a:xfrm>
            <a:off x="2197402" y="1781362"/>
            <a:ext cx="0" cy="463992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ตัวเชื่อมต่อตรง 48"/>
          <p:cNvCxnSpPr/>
          <p:nvPr/>
        </p:nvCxnSpPr>
        <p:spPr>
          <a:xfrm>
            <a:off x="2225111" y="2988254"/>
            <a:ext cx="538871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ตัวเชื่อมต่อตรง 53"/>
          <p:cNvCxnSpPr/>
          <p:nvPr/>
        </p:nvCxnSpPr>
        <p:spPr>
          <a:xfrm>
            <a:off x="2213853" y="3806324"/>
            <a:ext cx="538871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ตัวเชื่อมต่อตรง 54"/>
          <p:cNvCxnSpPr/>
          <p:nvPr/>
        </p:nvCxnSpPr>
        <p:spPr>
          <a:xfrm>
            <a:off x="2197402" y="4584245"/>
            <a:ext cx="538871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ตัวเชื่อมต่อตรง 55"/>
          <p:cNvCxnSpPr/>
          <p:nvPr/>
        </p:nvCxnSpPr>
        <p:spPr>
          <a:xfrm>
            <a:off x="2225111" y="6421282"/>
            <a:ext cx="538871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2763982" y="2757421"/>
            <a:ext cx="3977985" cy="400110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/>
              <a:t>พัฒนางานคุมประพฤติที่มีประสิทธิภาพ</a:t>
            </a:r>
            <a:endParaRPr lang="en-US" sz="2000" b="1" dirty="0"/>
          </a:p>
        </p:txBody>
      </p:sp>
      <p:cxnSp>
        <p:nvCxnSpPr>
          <p:cNvPr id="65" name="ตัวเชื่อมต่อตรง 64"/>
          <p:cNvCxnSpPr/>
          <p:nvPr/>
        </p:nvCxnSpPr>
        <p:spPr>
          <a:xfrm flipH="1">
            <a:off x="7184067" y="1855484"/>
            <a:ext cx="48491" cy="456579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ตัวเชื่อมต่อตรง 65"/>
          <p:cNvCxnSpPr/>
          <p:nvPr/>
        </p:nvCxnSpPr>
        <p:spPr>
          <a:xfrm>
            <a:off x="6769675" y="6421283"/>
            <a:ext cx="438637" cy="266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730208" y="6190450"/>
            <a:ext cx="4039467" cy="400110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/>
              <a:t>การพัฒนาอาสาสมัครคุมประพฤติ</a:t>
            </a:r>
            <a:endParaRPr lang="en-US" sz="2000" b="1" dirty="0"/>
          </a:p>
        </p:txBody>
      </p:sp>
      <p:cxnSp>
        <p:nvCxnSpPr>
          <p:cNvPr id="79" name="ตัวเชื่อมต่อตรง 78"/>
          <p:cNvCxnSpPr/>
          <p:nvPr/>
        </p:nvCxnSpPr>
        <p:spPr>
          <a:xfrm>
            <a:off x="6741967" y="2988254"/>
            <a:ext cx="473757" cy="246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ตัวเชื่อมต่อตรง 80"/>
          <p:cNvCxnSpPr/>
          <p:nvPr/>
        </p:nvCxnSpPr>
        <p:spPr>
          <a:xfrm>
            <a:off x="6741967" y="4602427"/>
            <a:ext cx="473757" cy="246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กลุ่ม 81"/>
          <p:cNvGrpSpPr/>
          <p:nvPr/>
        </p:nvGrpSpPr>
        <p:grpSpPr>
          <a:xfrm>
            <a:off x="426943" y="4078316"/>
            <a:ext cx="1552369" cy="1552369"/>
            <a:chOff x="3300515" y="4066437"/>
            <a:chExt cx="1552369" cy="1552369"/>
          </a:xfrm>
          <a:solidFill>
            <a:schemeClr val="tx2">
              <a:lumMod val="75000"/>
            </a:schemeClr>
          </a:solidFill>
        </p:grpSpPr>
        <p:sp>
          <p:nvSpPr>
            <p:cNvPr id="83" name="วงรี 82"/>
            <p:cNvSpPr/>
            <p:nvPr/>
          </p:nvSpPr>
          <p:spPr>
            <a:xfrm>
              <a:off x="3300515" y="4066437"/>
              <a:ext cx="1552369" cy="1552369"/>
            </a:xfrm>
            <a:prstGeom prst="ellipse">
              <a:avLst/>
            </a:prstGeom>
            <a:grpFill/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4" name="วงรี 4"/>
            <p:cNvSpPr/>
            <p:nvPr/>
          </p:nvSpPr>
          <p:spPr>
            <a:xfrm>
              <a:off x="3527854" y="4293776"/>
              <a:ext cx="1097691" cy="1097691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400" b="1" kern="1200" dirty="0" smtClean="0">
                  <a:solidFill>
                    <a:schemeClr val="bg1"/>
                  </a:solidFill>
                </a:rPr>
                <a:t>โครงการเก่ง ดี มีสุข</a:t>
              </a:r>
              <a:endParaRPr lang="en-US" sz="2400" b="1" kern="12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5" name="ตัวเชื่อมต่อตรง 84"/>
          <p:cNvCxnSpPr/>
          <p:nvPr/>
        </p:nvCxnSpPr>
        <p:spPr>
          <a:xfrm>
            <a:off x="1927966" y="4724400"/>
            <a:ext cx="802242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25118" y="2902791"/>
            <a:ext cx="1066800" cy="923330"/>
          </a:xfrm>
          <a:prstGeom prst="rect">
            <a:avLst/>
          </a:prstGeom>
          <a:solidFill>
            <a:schemeClr val="bg2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ก.กลั่นกรอง</a:t>
            </a:r>
          </a:p>
          <a:p>
            <a:pPr algn="ctr"/>
            <a:r>
              <a:rPr lang="th-TH" b="1" dirty="0" smtClean="0"/>
              <a:t>ก.กรอบ</a:t>
            </a:r>
          </a:p>
          <a:p>
            <a:pPr algn="ctr"/>
            <a:r>
              <a:rPr lang="th-TH" b="1" dirty="0" smtClean="0"/>
              <a:t>ก.กลับตัว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7715924" y="2907734"/>
            <a:ext cx="1066800" cy="369332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ก. กำลังใจ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7715924" y="5922343"/>
            <a:ext cx="1066800" cy="369332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ก.กรอบ</a:t>
            </a:r>
          </a:p>
        </p:txBody>
      </p:sp>
      <p:cxnSp>
        <p:nvCxnSpPr>
          <p:cNvPr id="46" name="ตัวเชื่อมต่อตรง 45"/>
          <p:cNvCxnSpPr/>
          <p:nvPr/>
        </p:nvCxnSpPr>
        <p:spPr>
          <a:xfrm>
            <a:off x="1123945" y="2408651"/>
            <a:ext cx="0" cy="49414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กลุ่ม 47"/>
          <p:cNvGrpSpPr/>
          <p:nvPr/>
        </p:nvGrpSpPr>
        <p:grpSpPr>
          <a:xfrm>
            <a:off x="147201" y="887229"/>
            <a:ext cx="1910199" cy="1729769"/>
            <a:chOff x="2982189" y="1752597"/>
            <a:chExt cx="2189021" cy="2133604"/>
          </a:xfrm>
          <a:solidFill>
            <a:srgbClr val="7030A0"/>
          </a:solidFill>
        </p:grpSpPr>
        <p:sp>
          <p:nvSpPr>
            <p:cNvPr id="50" name="วงรี 49"/>
            <p:cNvSpPr/>
            <p:nvPr/>
          </p:nvSpPr>
          <p:spPr>
            <a:xfrm>
              <a:off x="2982189" y="1752597"/>
              <a:ext cx="2189021" cy="2133604"/>
            </a:xfrm>
            <a:prstGeom prst="ellipse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วงรี 4"/>
            <p:cNvSpPr/>
            <p:nvPr/>
          </p:nvSpPr>
          <p:spPr>
            <a:xfrm>
              <a:off x="3302764" y="2065056"/>
              <a:ext cx="1547871" cy="1508686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000" b="1" kern="1200" dirty="0" smtClean="0">
                  <a:solidFill>
                    <a:schemeClr val="bg1"/>
                  </a:solidFill>
                </a:rPr>
                <a:t>โครงการทีม</a:t>
              </a:r>
              <a:r>
                <a:rPr lang="th-TH" sz="2000" b="1" kern="1200" dirty="0" err="1" smtClean="0">
                  <a:solidFill>
                    <a:schemeClr val="bg1"/>
                  </a:solidFill>
                </a:rPr>
                <a:t>บูรณา</a:t>
              </a:r>
              <a:r>
                <a:rPr lang="th-TH" sz="2000" b="1" kern="1200" dirty="0" smtClean="0">
                  <a:solidFill>
                    <a:schemeClr val="bg1"/>
                  </a:solidFill>
                </a:rPr>
                <a:t>การเพื่อพัฒนาระบบงานคุมประพฤติ</a:t>
              </a:r>
              <a:endParaRPr lang="en-US" sz="2000" b="1" kern="12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52" name="ตัวเชื่อมต่อตรง 51"/>
          <p:cNvCxnSpPr/>
          <p:nvPr/>
        </p:nvCxnSpPr>
        <p:spPr>
          <a:xfrm>
            <a:off x="5492459" y="1800295"/>
            <a:ext cx="42775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810247" y="1428947"/>
            <a:ext cx="1066800" cy="646331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ก.กรอบ</a:t>
            </a:r>
          </a:p>
          <a:p>
            <a:pPr algn="ctr"/>
            <a:r>
              <a:rPr lang="th-TH" b="1" dirty="0" smtClean="0"/>
              <a:t>ก.กลับตัว</a:t>
            </a:r>
            <a:endParaRPr lang="en-US" b="1" dirty="0"/>
          </a:p>
        </p:txBody>
      </p:sp>
      <p:cxnSp>
        <p:nvCxnSpPr>
          <p:cNvPr id="57" name="ตัวเชื่อมต่อตรง 56"/>
          <p:cNvCxnSpPr/>
          <p:nvPr/>
        </p:nvCxnSpPr>
        <p:spPr>
          <a:xfrm>
            <a:off x="8224791" y="2245980"/>
            <a:ext cx="3222" cy="65133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กลุ่ม 57"/>
          <p:cNvGrpSpPr/>
          <p:nvPr/>
        </p:nvGrpSpPr>
        <p:grpSpPr>
          <a:xfrm>
            <a:off x="7433935" y="1073188"/>
            <a:ext cx="1564592" cy="1564592"/>
            <a:chOff x="3294403" y="2214"/>
            <a:chExt cx="1564592" cy="1564592"/>
          </a:xfrm>
          <a:solidFill>
            <a:srgbClr val="00B050"/>
          </a:solidFill>
        </p:grpSpPr>
        <p:sp>
          <p:nvSpPr>
            <p:cNvPr id="59" name="วงรี 58"/>
            <p:cNvSpPr/>
            <p:nvPr/>
          </p:nvSpPr>
          <p:spPr>
            <a:xfrm>
              <a:off x="3294403" y="2214"/>
              <a:ext cx="1564592" cy="1564592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วงรี 4"/>
            <p:cNvSpPr/>
            <p:nvPr/>
          </p:nvSpPr>
          <p:spPr>
            <a:xfrm>
              <a:off x="3523532" y="231343"/>
              <a:ext cx="1106334" cy="1106334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000" b="1" kern="1200" dirty="0" smtClean="0">
                  <a:solidFill>
                    <a:schemeClr val="bg1"/>
                  </a:solidFill>
                </a:rPr>
                <a:t>โครงการสร้างงาน สร้างอาชีพ</a:t>
              </a:r>
              <a:endParaRPr lang="en-US" sz="2000" b="1" kern="12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61" name="ตัวเชื่อมต่อตรง 60"/>
          <p:cNvCxnSpPr/>
          <p:nvPr/>
        </p:nvCxnSpPr>
        <p:spPr>
          <a:xfrm>
            <a:off x="8217292" y="5271004"/>
            <a:ext cx="3222" cy="65133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กลุ่ม 61"/>
          <p:cNvGrpSpPr/>
          <p:nvPr/>
        </p:nvGrpSpPr>
        <p:grpSpPr>
          <a:xfrm>
            <a:off x="7399299" y="4053426"/>
            <a:ext cx="1564592" cy="1564592"/>
            <a:chOff x="5329292" y="2037103"/>
            <a:chExt cx="1564592" cy="1564592"/>
          </a:xfrm>
          <a:solidFill>
            <a:srgbClr val="FF0000"/>
          </a:solidFill>
        </p:grpSpPr>
        <p:sp>
          <p:nvSpPr>
            <p:cNvPr id="64" name="วงรี 63"/>
            <p:cNvSpPr/>
            <p:nvPr/>
          </p:nvSpPr>
          <p:spPr>
            <a:xfrm>
              <a:off x="5329292" y="2037103"/>
              <a:ext cx="1564592" cy="1564592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7" name="วงรี 4"/>
            <p:cNvSpPr/>
            <p:nvPr/>
          </p:nvSpPr>
          <p:spPr>
            <a:xfrm>
              <a:off x="5558421" y="2266232"/>
              <a:ext cx="1106334" cy="1106334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000" b="1" kern="1200" dirty="0" smtClean="0">
                  <a:solidFill>
                    <a:schemeClr val="bg1"/>
                  </a:solidFill>
                </a:rPr>
                <a:t>โครงการพัฒนาฐานข้อมูลสารสนเทศ</a:t>
              </a:r>
              <a:endParaRPr lang="en-US" sz="20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8" name="กลุ่ม 67"/>
          <p:cNvGrpSpPr/>
          <p:nvPr/>
        </p:nvGrpSpPr>
        <p:grpSpPr>
          <a:xfrm>
            <a:off x="3960666" y="1073189"/>
            <a:ext cx="1631375" cy="1416348"/>
            <a:chOff x="2982189" y="1752597"/>
            <a:chExt cx="2189021" cy="2133604"/>
          </a:xfrm>
          <a:solidFill>
            <a:schemeClr val="accent1"/>
          </a:solidFill>
        </p:grpSpPr>
        <p:sp>
          <p:nvSpPr>
            <p:cNvPr id="69" name="วงรี 68"/>
            <p:cNvSpPr/>
            <p:nvPr/>
          </p:nvSpPr>
          <p:spPr>
            <a:xfrm>
              <a:off x="2982189" y="1752597"/>
              <a:ext cx="2189021" cy="2133604"/>
            </a:xfrm>
            <a:prstGeom prst="ellipse">
              <a:avLst/>
            </a:prstGeom>
            <a:grpFill/>
            <a:ln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0" name="วงรี 4"/>
            <p:cNvSpPr/>
            <p:nvPr/>
          </p:nvSpPr>
          <p:spPr>
            <a:xfrm>
              <a:off x="3302764" y="2065056"/>
              <a:ext cx="1547871" cy="1508686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b="1" kern="1200" dirty="0" smtClean="0">
                  <a:solidFill>
                    <a:schemeClr val="bg1"/>
                  </a:solidFill>
                </a:rPr>
                <a:t>โครงการกระตุ้นจิตสำนึกเพื่อการแก้ไขฟื้นฟูฯ</a:t>
              </a:r>
              <a:endParaRPr lang="en-US" b="1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61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ชื่อเรื่อง 18"/>
          <p:cNvSpPr txBox="1">
            <a:spLocks/>
          </p:cNvSpPr>
          <p:nvPr/>
        </p:nvSpPr>
        <p:spPr>
          <a:xfrm>
            <a:off x="124691" y="13983"/>
            <a:ext cx="8839200" cy="581634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4000" b="1" dirty="0" smtClean="0">
                <a:solidFill>
                  <a:srgbClr val="002060"/>
                </a:solidFill>
                <a:cs typeface="+mn-cs"/>
              </a:rPr>
              <a:t>ความสอดคล้องของนโยบายและการขับเคลื่อน</a:t>
            </a:r>
          </a:p>
          <a:p>
            <a:pPr algn="ctr"/>
            <a:r>
              <a:rPr lang="th-TH" sz="4000" b="1" dirty="0" smtClean="0">
                <a:solidFill>
                  <a:srgbClr val="002060"/>
                </a:solidFill>
                <a:cs typeface="+mn-cs"/>
              </a:rPr>
              <a:t>ของกรมคุมประพฤติ และ </a:t>
            </a:r>
            <a:r>
              <a:rPr lang="th-TH" sz="4000" b="1" dirty="0" err="1" smtClean="0">
                <a:solidFill>
                  <a:srgbClr val="002060"/>
                </a:solidFill>
                <a:cs typeface="+mn-cs"/>
              </a:rPr>
              <a:t>สคป.กท</a:t>
            </a:r>
            <a:r>
              <a:rPr lang="th-TH" sz="4000" b="1" dirty="0" smtClean="0">
                <a:solidFill>
                  <a:srgbClr val="002060"/>
                </a:solidFill>
                <a:cs typeface="+mn-cs"/>
              </a:rPr>
              <a:t>.9</a:t>
            </a:r>
          </a:p>
        </p:txBody>
      </p:sp>
      <p:graphicFrame>
        <p:nvGraphicFramePr>
          <p:cNvPr id="2" name="ไดอะแกรม 1"/>
          <p:cNvGraphicFramePr/>
          <p:nvPr>
            <p:extLst>
              <p:ext uri="{D42A27DB-BD31-4B8C-83A1-F6EECF244321}">
                <p14:modId xmlns:p14="http://schemas.microsoft.com/office/powerpoint/2010/main" val="3753852913"/>
              </p:ext>
            </p:extLst>
          </p:nvPr>
        </p:nvGraphicFramePr>
        <p:xfrm>
          <a:off x="124691" y="1219200"/>
          <a:ext cx="88392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4691" y="2167130"/>
            <a:ext cx="2964874" cy="42473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b="1" u="sng" dirty="0" smtClean="0">
                <a:solidFill>
                  <a:srgbClr val="C00000"/>
                </a:solidFill>
              </a:rPr>
              <a:t>1. ทีมพัฒนา</a:t>
            </a:r>
            <a:r>
              <a:rPr lang="th-TH" b="1" u="sng" dirty="0">
                <a:solidFill>
                  <a:srgbClr val="C00000"/>
                </a:solidFill>
              </a:rPr>
              <a:t>ระบบคัด</a:t>
            </a:r>
            <a:r>
              <a:rPr lang="th-TH" b="1" u="sng" dirty="0" smtClean="0">
                <a:solidFill>
                  <a:srgbClr val="C00000"/>
                </a:solidFill>
              </a:rPr>
              <a:t>กรอง </a:t>
            </a:r>
          </a:p>
          <a:p>
            <a:r>
              <a:rPr lang="th-TH" b="1" dirty="0">
                <a:solidFill>
                  <a:srgbClr val="C00000"/>
                </a:solidFill>
              </a:rPr>
              <a:t> </a:t>
            </a:r>
            <a:r>
              <a:rPr lang="th-TH" b="1" dirty="0" smtClean="0">
                <a:solidFill>
                  <a:srgbClr val="C00000"/>
                </a:solidFill>
              </a:rPr>
              <a:t> </a:t>
            </a:r>
            <a:r>
              <a:rPr lang="th-TH" b="1" dirty="0" smtClean="0"/>
              <a:t>- ปฏิบัติงานสืบเสาะและตรวจพิสูจน์      </a:t>
            </a:r>
          </a:p>
          <a:p>
            <a:r>
              <a:rPr lang="th-TH" b="1" dirty="0"/>
              <a:t> </a:t>
            </a:r>
            <a:r>
              <a:rPr lang="th-TH" b="1" dirty="0" smtClean="0"/>
              <a:t> - สืบเสาะบ้านและสภาพแวดล้อม</a:t>
            </a:r>
          </a:p>
          <a:p>
            <a:r>
              <a:rPr lang="th-TH" b="1" u="sng" dirty="0" smtClean="0">
                <a:solidFill>
                  <a:srgbClr val="C00000"/>
                </a:solidFill>
              </a:rPr>
              <a:t>2. ทีมเฝ้า</a:t>
            </a:r>
            <a:r>
              <a:rPr lang="th-TH" b="1" u="sng" dirty="0">
                <a:solidFill>
                  <a:srgbClr val="C00000"/>
                </a:solidFill>
              </a:rPr>
              <a:t>ระวังการผิด</a:t>
            </a:r>
            <a:r>
              <a:rPr lang="th-TH" b="1" u="sng" dirty="0" smtClean="0">
                <a:solidFill>
                  <a:srgbClr val="C00000"/>
                </a:solidFill>
              </a:rPr>
              <a:t>เงื่อนไข / ถ่ายโอน</a:t>
            </a:r>
            <a:r>
              <a:rPr lang="th-TH" b="1" u="sng" dirty="0">
                <a:solidFill>
                  <a:srgbClr val="C00000"/>
                </a:solidFill>
              </a:rPr>
              <a:t>ภารกิจ </a:t>
            </a:r>
            <a:r>
              <a:rPr lang="th-TH" b="1" u="sng" dirty="0" smtClean="0">
                <a:solidFill>
                  <a:srgbClr val="C00000"/>
                </a:solidFill>
              </a:rPr>
              <a:t>/ </a:t>
            </a:r>
            <a:r>
              <a:rPr lang="en-US" b="1" u="sng" dirty="0" smtClean="0">
                <a:solidFill>
                  <a:srgbClr val="C00000"/>
                </a:solidFill>
              </a:rPr>
              <a:t>EM</a:t>
            </a:r>
            <a:r>
              <a:rPr lang="th-TH" b="1" u="sng" dirty="0" smtClean="0">
                <a:solidFill>
                  <a:srgbClr val="C00000"/>
                </a:solidFill>
              </a:rPr>
              <a:t> </a:t>
            </a:r>
          </a:p>
          <a:p>
            <a:r>
              <a:rPr lang="th-TH" b="1" dirty="0">
                <a:solidFill>
                  <a:srgbClr val="C00000"/>
                </a:solidFill>
              </a:rPr>
              <a:t> </a:t>
            </a:r>
            <a:r>
              <a:rPr lang="th-TH" b="1" dirty="0" smtClean="0">
                <a:solidFill>
                  <a:srgbClr val="C00000"/>
                </a:solidFill>
              </a:rPr>
              <a:t> </a:t>
            </a:r>
            <a:r>
              <a:rPr lang="th-TH" b="1" dirty="0" smtClean="0"/>
              <a:t>- คัดคดีส่ง </a:t>
            </a:r>
            <a:r>
              <a:rPr lang="th-TH" b="1" dirty="0" err="1" smtClean="0"/>
              <a:t>อ.ส.ค</a:t>
            </a:r>
            <a:r>
              <a:rPr lang="th-TH" b="1" dirty="0" smtClean="0"/>
              <a:t>. </a:t>
            </a:r>
          </a:p>
          <a:p>
            <a:r>
              <a:rPr lang="th-TH" b="1" dirty="0"/>
              <a:t> </a:t>
            </a:r>
            <a:r>
              <a:rPr lang="th-TH" b="1" dirty="0" smtClean="0"/>
              <a:t> - ออก</a:t>
            </a:r>
            <a:r>
              <a:rPr lang="th-TH" b="1" dirty="0"/>
              <a:t>สอดส่องคดีที่อยู่ระหว่างการ</a:t>
            </a:r>
            <a:r>
              <a:rPr lang="th-TH" b="1" dirty="0" smtClean="0"/>
              <a:t>บำบัด, ระหว่างการคุมประพฤติ</a:t>
            </a:r>
          </a:p>
          <a:p>
            <a:r>
              <a:rPr lang="th-TH" b="1" u="sng" dirty="0" smtClean="0">
                <a:solidFill>
                  <a:srgbClr val="C00000"/>
                </a:solidFill>
              </a:rPr>
              <a:t>3. ทีมปรับพฤตินิสัย</a:t>
            </a:r>
          </a:p>
          <a:p>
            <a:r>
              <a:rPr lang="th-TH" b="1" dirty="0"/>
              <a:t> </a:t>
            </a:r>
            <a:r>
              <a:rPr lang="th-TH" b="1" dirty="0" smtClean="0"/>
              <a:t> - ปฏิบัติงานควบคุมและสอดส่อง และงานฟื้นฟูฯ ในสำนักงาน</a:t>
            </a:r>
          </a:p>
          <a:p>
            <a:r>
              <a:rPr lang="th-TH" b="1" dirty="0"/>
              <a:t> </a:t>
            </a:r>
            <a:r>
              <a:rPr lang="th-TH" b="1" dirty="0" smtClean="0"/>
              <a:t> - ร่วมกิจกรรมแก้ไขฟื้นฟูฯ</a:t>
            </a:r>
          </a:p>
          <a:p>
            <a:r>
              <a:rPr lang="th-TH" b="1" u="sng" dirty="0" smtClean="0">
                <a:solidFill>
                  <a:srgbClr val="C00000"/>
                </a:solidFill>
              </a:rPr>
              <a:t>4. ทีมขับเคลื่อนงานยุติธรรมชุมชน</a:t>
            </a:r>
          </a:p>
          <a:p>
            <a:r>
              <a:rPr lang="th-TH" b="1" dirty="0"/>
              <a:t> </a:t>
            </a:r>
            <a:r>
              <a:rPr lang="th-TH" b="1" dirty="0" smtClean="0"/>
              <a:t> - พัฒนาศักยภาพ/ขยายบทบาท /ประสานชุมชน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590309" y="2219857"/>
            <a:ext cx="3581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ดำเนินการโดย</a:t>
            </a:r>
            <a:r>
              <a:rPr lang="th-TH" b="1" u="sng" dirty="0" smtClean="0">
                <a:solidFill>
                  <a:srgbClr val="C00000"/>
                </a:solidFill>
              </a:rPr>
              <a:t>ทีมขับเคลื่อนงานยุติธรรมชุมชน</a:t>
            </a:r>
          </a:p>
          <a:p>
            <a:r>
              <a:rPr lang="th-TH" b="1" dirty="0" smtClean="0">
                <a:solidFill>
                  <a:srgbClr val="C00000"/>
                </a:solidFill>
              </a:rPr>
              <a:t>- พัฒนาศักยภาพ </a:t>
            </a:r>
            <a:r>
              <a:rPr lang="th-TH" b="1" dirty="0" smtClean="0"/>
              <a:t>ด้วยการ </a:t>
            </a:r>
            <a:r>
              <a:rPr lang="en-US" b="1" dirty="0" smtClean="0"/>
              <a:t>KM</a:t>
            </a:r>
            <a:r>
              <a:rPr lang="th-TH" b="1" dirty="0" smtClean="0"/>
              <a:t>, สอนงาน, ประชุมให้คำแนะนำ</a:t>
            </a:r>
            <a:endParaRPr lang="en-US" b="1" dirty="0" smtClean="0"/>
          </a:p>
          <a:p>
            <a:r>
              <a:rPr lang="th-TH" b="1" dirty="0" smtClean="0">
                <a:solidFill>
                  <a:srgbClr val="C00000"/>
                </a:solidFill>
              </a:rPr>
              <a:t>- ขยายบทบาทของ </a:t>
            </a:r>
            <a:r>
              <a:rPr lang="th-TH" b="1" dirty="0" err="1" smtClean="0">
                <a:solidFill>
                  <a:srgbClr val="C00000"/>
                </a:solidFill>
              </a:rPr>
              <a:t>อ.ส.ค</a:t>
            </a:r>
            <a:r>
              <a:rPr lang="th-TH" b="1" dirty="0" smtClean="0">
                <a:solidFill>
                  <a:srgbClr val="C00000"/>
                </a:solidFill>
              </a:rPr>
              <a:t>. </a:t>
            </a:r>
            <a:r>
              <a:rPr lang="th-TH" b="1" dirty="0" smtClean="0"/>
              <a:t>ให้มีส่วนร่วมในภารกิจของศูนย์ยุติกรรมชุมชน และกรมคุมประพฤติให้มากขึ้น</a:t>
            </a:r>
            <a:r>
              <a:rPr lang="en-US" b="1" dirty="0" smtClean="0"/>
              <a:t> </a:t>
            </a:r>
            <a:r>
              <a:rPr lang="th-TH" b="1" dirty="0" smtClean="0"/>
              <a:t>ด้วยการแบ่งทีม </a:t>
            </a:r>
            <a:r>
              <a:rPr lang="th-TH" b="1" dirty="0" err="1" smtClean="0"/>
              <a:t>อ.ส.ค</a:t>
            </a:r>
            <a:r>
              <a:rPr lang="th-TH" b="1" dirty="0" smtClean="0"/>
              <a:t>.  เป็น 5 ทีม, ให้ความรู้ด้าน</a:t>
            </a:r>
            <a:r>
              <a:rPr lang="th-TH" b="1" dirty="0" err="1" smtClean="0"/>
              <a:t>กฏหมาย</a:t>
            </a:r>
            <a:r>
              <a:rPr lang="th-TH" b="1" dirty="0" smtClean="0"/>
              <a:t>และ</a:t>
            </a:r>
            <a:r>
              <a:rPr lang="th-TH" b="1" dirty="0" err="1" smtClean="0"/>
              <a:t>ยาเสพติด</a:t>
            </a:r>
            <a:r>
              <a:rPr lang="th-TH" b="1" dirty="0" smtClean="0"/>
              <a:t>แก่ประชาชน</a:t>
            </a:r>
          </a:p>
          <a:p>
            <a:r>
              <a:rPr lang="th-TH" b="1" dirty="0" smtClean="0">
                <a:solidFill>
                  <a:srgbClr val="C00000"/>
                </a:solidFill>
              </a:rPr>
              <a:t>- ประสานชุมชน  </a:t>
            </a:r>
            <a:r>
              <a:rPr lang="th-TH" b="1" dirty="0" smtClean="0"/>
              <a:t>เช่น การทำ </a:t>
            </a:r>
            <a:r>
              <a:rPr lang="en-US" b="1" dirty="0" smtClean="0"/>
              <a:t>Cs </a:t>
            </a:r>
            <a:r>
              <a:rPr lang="th-TH" b="1" dirty="0" smtClean="0"/>
              <a:t>ในชุมชน, กิจกรรมรณรงค์ร่วมกับตำรวจ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14256" y="1187677"/>
            <a:ext cx="1371600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chemeClr val="bg1"/>
                </a:solidFill>
              </a:rPr>
              <a:t>ก.กลั่นกรอง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21183" y="1731541"/>
            <a:ext cx="1371600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chemeClr val="bg1"/>
                </a:solidFill>
              </a:rPr>
              <a:t>ก.กรอบ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4038" y="1264622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400" b="1" dirty="0" smtClean="0">
                <a:solidFill>
                  <a:schemeClr val="accent1"/>
                </a:solidFill>
              </a:rPr>
              <a:t>+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52409" y="4805180"/>
            <a:ext cx="1811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แต่งตั้ง</a:t>
            </a:r>
            <a:r>
              <a:rPr lang="th-TH" b="1" dirty="0" smtClean="0">
                <a:solidFill>
                  <a:srgbClr val="C00000"/>
                </a:solidFill>
              </a:rPr>
              <a:t>คณะกรรมการ</a:t>
            </a:r>
            <a:r>
              <a:rPr lang="th-TH" b="1" dirty="0" smtClean="0"/>
              <a:t>โครงการ เพื่อให้โอกาสในการบริหารทีมงาน /ก้าวสู่มืออาชีพ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24691" y="6389384"/>
            <a:ext cx="883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7030A0"/>
                </a:solidFill>
              </a:rPr>
              <a:t>***  สอดคล้องกับ </a:t>
            </a:r>
            <a:r>
              <a:rPr lang="th-TH" sz="2000" b="1" dirty="0" err="1" smtClean="0">
                <a:solidFill>
                  <a:srgbClr val="7030A0"/>
                </a:solidFill>
              </a:rPr>
              <a:t>พรบ</a:t>
            </a:r>
            <a:r>
              <a:rPr lang="th-TH" sz="2000" b="1" dirty="0" smtClean="0">
                <a:solidFill>
                  <a:srgbClr val="7030A0"/>
                </a:solidFill>
              </a:rPr>
              <a:t>.คุมประพฤติ พ.ศ. 2559 หมวด 7 การมีส่วนร่วมของหน่วยงานของรัฐและภาคประชาชน ***</a:t>
            </a:r>
            <a:endParaRPr lang="en-US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68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ชื่อเรื่อง 18"/>
          <p:cNvSpPr txBox="1">
            <a:spLocks/>
          </p:cNvSpPr>
          <p:nvPr/>
        </p:nvSpPr>
        <p:spPr>
          <a:xfrm>
            <a:off x="124691" y="13983"/>
            <a:ext cx="8839200" cy="581634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4000" b="1" dirty="0" smtClean="0">
                <a:solidFill>
                  <a:srgbClr val="002060"/>
                </a:solidFill>
                <a:cs typeface="+mn-cs"/>
              </a:rPr>
              <a:t>ความสอดคล้องของนโยบายและการขับเคลื่อน</a:t>
            </a:r>
          </a:p>
          <a:p>
            <a:pPr algn="ctr"/>
            <a:r>
              <a:rPr lang="th-TH" sz="4000" b="1" dirty="0" smtClean="0">
                <a:solidFill>
                  <a:srgbClr val="002060"/>
                </a:solidFill>
                <a:cs typeface="+mn-cs"/>
              </a:rPr>
              <a:t>ของกรมคุมประพฤติ และ </a:t>
            </a:r>
            <a:r>
              <a:rPr lang="th-TH" sz="4000" b="1" dirty="0" err="1" smtClean="0">
                <a:solidFill>
                  <a:srgbClr val="002060"/>
                </a:solidFill>
                <a:cs typeface="+mn-cs"/>
              </a:rPr>
              <a:t>สคป.กท</a:t>
            </a:r>
            <a:r>
              <a:rPr lang="th-TH" sz="4000" b="1" dirty="0" smtClean="0">
                <a:solidFill>
                  <a:srgbClr val="002060"/>
                </a:solidFill>
                <a:cs typeface="+mn-cs"/>
              </a:rPr>
              <a:t>.9</a:t>
            </a:r>
          </a:p>
        </p:txBody>
      </p:sp>
      <p:graphicFrame>
        <p:nvGraphicFramePr>
          <p:cNvPr id="2" name="ไดอะแกรม 1"/>
          <p:cNvGraphicFramePr/>
          <p:nvPr>
            <p:extLst>
              <p:ext uri="{D42A27DB-BD31-4B8C-83A1-F6EECF244321}">
                <p14:modId xmlns:p14="http://schemas.microsoft.com/office/powerpoint/2010/main" val="2400915348"/>
              </p:ext>
            </p:extLst>
          </p:nvPr>
        </p:nvGraphicFramePr>
        <p:xfrm>
          <a:off x="124691" y="1219200"/>
          <a:ext cx="88392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1619" y="2590800"/>
            <a:ext cx="261158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/>
              <a:t> - </a:t>
            </a:r>
            <a:r>
              <a:rPr lang="th-TH" sz="2200" b="1" dirty="0"/>
              <a:t>กิจกรรม</a:t>
            </a:r>
            <a:r>
              <a:rPr lang="th-TH" sz="2200" b="1" dirty="0">
                <a:solidFill>
                  <a:srgbClr val="C00000"/>
                </a:solidFill>
              </a:rPr>
              <a:t>สร้างคน สร้างงาน สร้างอาชีพ</a:t>
            </a:r>
          </a:p>
          <a:p>
            <a:r>
              <a:rPr lang="th-TH" sz="2200" b="1" dirty="0"/>
              <a:t> </a:t>
            </a:r>
            <a:r>
              <a:rPr lang="th-TH" sz="2200" b="1" dirty="0" smtClean="0"/>
              <a:t>- </a:t>
            </a:r>
            <a:r>
              <a:rPr lang="th-TH" sz="2200" b="1" dirty="0"/>
              <a:t>กิจกรรม</a:t>
            </a:r>
            <a:r>
              <a:rPr lang="th-TH" sz="2200" b="1" dirty="0">
                <a:solidFill>
                  <a:srgbClr val="C00000"/>
                </a:solidFill>
              </a:rPr>
              <a:t>เส้นทางสู่</a:t>
            </a:r>
            <a:r>
              <a:rPr lang="th-TH" sz="2200" b="1" dirty="0" smtClean="0">
                <a:solidFill>
                  <a:srgbClr val="C00000"/>
                </a:solidFill>
              </a:rPr>
              <a:t>อาชีพ</a:t>
            </a:r>
          </a:p>
          <a:p>
            <a:r>
              <a:rPr lang="th-TH" sz="2200" b="1" dirty="0"/>
              <a:t> - การ</a:t>
            </a:r>
            <a:r>
              <a:rPr lang="th-TH" sz="2200" b="1" dirty="0" smtClean="0">
                <a:solidFill>
                  <a:srgbClr val="C00000"/>
                </a:solidFill>
              </a:rPr>
              <a:t>สงเคราะห์</a:t>
            </a:r>
          </a:p>
          <a:p>
            <a:r>
              <a:rPr lang="th-TH" sz="2200" b="1" dirty="0"/>
              <a:t> </a:t>
            </a:r>
            <a:r>
              <a:rPr lang="th-TH" sz="2200" b="1" dirty="0" smtClean="0"/>
              <a:t>- ส่งเสริมการ</a:t>
            </a:r>
            <a:r>
              <a:rPr lang="th-TH" sz="2200" b="1" dirty="0" smtClean="0">
                <a:solidFill>
                  <a:srgbClr val="C00000"/>
                </a:solidFill>
              </a:rPr>
              <a:t>ฝึกอาชีพ</a:t>
            </a:r>
            <a:endParaRPr lang="th-TH" sz="2200" b="1" dirty="0">
              <a:solidFill>
                <a:srgbClr val="C00000"/>
              </a:solidFill>
            </a:endParaRPr>
          </a:p>
          <a:p>
            <a:r>
              <a:rPr lang="th-TH" sz="2200" b="1" dirty="0" smtClean="0"/>
              <a:t> - </a:t>
            </a:r>
            <a:r>
              <a:rPr lang="th-TH" sz="2200" b="1" dirty="0" smtClean="0">
                <a:solidFill>
                  <a:srgbClr val="C00000"/>
                </a:solidFill>
              </a:rPr>
              <a:t>ส่งต่อ</a:t>
            </a:r>
            <a:r>
              <a:rPr lang="th-TH" sz="2200" b="1" dirty="0" smtClean="0"/>
              <a:t>สำนักงานจัดหางาน โรงเรียนฝึกอาชีพ มูลนิธิ</a:t>
            </a:r>
            <a:r>
              <a:rPr lang="th-TH" sz="2200" b="1" dirty="0" err="1" smtClean="0"/>
              <a:t>พันธ</a:t>
            </a:r>
            <a:r>
              <a:rPr lang="th-TH" sz="2200" b="1" dirty="0" smtClean="0"/>
              <a:t>กิจ</a:t>
            </a:r>
            <a:r>
              <a:rPr lang="th-TH" sz="2200" b="1" dirty="0" err="1" smtClean="0"/>
              <a:t>เรือนจำคริส</a:t>
            </a:r>
            <a:r>
              <a:rPr lang="th-TH" sz="2200" b="1" dirty="0" smtClean="0"/>
              <a:t>เตียน ศูนย์</a:t>
            </a:r>
            <a:r>
              <a:rPr lang="th-TH" sz="2200" b="1" dirty="0" err="1" smtClean="0"/>
              <a:t>เมอร์</a:t>
            </a:r>
            <a:r>
              <a:rPr lang="th-TH" sz="2200" b="1" dirty="0" smtClean="0"/>
              <a:t>ซี่</a:t>
            </a:r>
          </a:p>
          <a:p>
            <a:r>
              <a:rPr lang="th-TH" sz="2200" b="1" dirty="0"/>
              <a:t> </a:t>
            </a:r>
            <a:r>
              <a:rPr lang="th-TH" sz="2200" b="1" dirty="0" smtClean="0"/>
              <a:t>-- ส่งไปทำงานที่ </a:t>
            </a:r>
            <a:r>
              <a:rPr lang="th-TH" sz="2200" b="1" dirty="0" smtClean="0">
                <a:solidFill>
                  <a:srgbClr val="C00000"/>
                </a:solidFill>
              </a:rPr>
              <a:t>บ.</a:t>
            </a:r>
            <a:r>
              <a:rPr lang="en-US" sz="2200" b="1" dirty="0" smtClean="0">
                <a:solidFill>
                  <a:srgbClr val="C00000"/>
                </a:solidFill>
              </a:rPr>
              <a:t>NS </a:t>
            </a:r>
            <a:r>
              <a:rPr lang="th-TH" sz="2200" b="1" dirty="0" smtClean="0">
                <a:solidFill>
                  <a:srgbClr val="C00000"/>
                </a:solidFill>
              </a:rPr>
              <a:t>กำจัดแมลง จำกัด</a:t>
            </a:r>
            <a:endParaRPr lang="th-TH" sz="22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10400" y="1143000"/>
            <a:ext cx="195349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/>
              <a:t>- ขยายบทบาทของ </a:t>
            </a:r>
            <a:r>
              <a:rPr lang="th-TH" sz="2200" b="1" dirty="0" err="1" smtClean="0"/>
              <a:t>อ.ส.ค</a:t>
            </a:r>
            <a:r>
              <a:rPr lang="th-TH" sz="2200" b="1" dirty="0" smtClean="0"/>
              <a:t>. ให้มีส่วนร่วมในการให้การสงเคราะห์ </a:t>
            </a:r>
            <a:r>
              <a:rPr lang="th-TH" sz="2200" b="1" dirty="0" smtClean="0">
                <a:solidFill>
                  <a:srgbClr val="C00000"/>
                </a:solidFill>
              </a:rPr>
              <a:t>(ทีมสร้างงาน สร้างอาชีพ)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29400" y="3112346"/>
            <a:ext cx="21682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/>
              <a:t>- แต่งตั้ง</a:t>
            </a:r>
            <a:r>
              <a:rPr lang="th-TH" sz="2200" b="1" dirty="0" smtClean="0">
                <a:solidFill>
                  <a:srgbClr val="C00000"/>
                </a:solidFill>
              </a:rPr>
              <a:t>คณะกรรมการ</a:t>
            </a:r>
            <a:r>
              <a:rPr lang="th-TH" sz="2200" b="1" dirty="0" smtClean="0"/>
              <a:t>ดำเนินงาน เพื่อเปิดโอกาสในการบริหารโครงการ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19600" y="4724400"/>
            <a:ext cx="23760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/>
              <a:t>- กิจกรรม</a:t>
            </a:r>
            <a:r>
              <a:rPr lang="th-TH" sz="2200" b="1" dirty="0" smtClean="0">
                <a:solidFill>
                  <a:srgbClr val="C00000"/>
                </a:solidFill>
              </a:rPr>
              <a:t>สร้างคน สร้างงาน สร้างอาชีพ</a:t>
            </a:r>
            <a:r>
              <a:rPr lang="th-TH" sz="2200" b="1" dirty="0" smtClean="0"/>
              <a:t> มีการพูดคุยให้กำลังใจกัน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4691" y="6389384"/>
            <a:ext cx="883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7030A0"/>
                </a:solidFill>
              </a:rPr>
              <a:t>***  สอดคล้องกับ </a:t>
            </a:r>
            <a:r>
              <a:rPr lang="th-TH" sz="2000" b="1" dirty="0" err="1" smtClean="0">
                <a:solidFill>
                  <a:srgbClr val="7030A0"/>
                </a:solidFill>
              </a:rPr>
              <a:t>พรบ</a:t>
            </a:r>
            <a:r>
              <a:rPr lang="th-TH" sz="2000" b="1" dirty="0" smtClean="0">
                <a:solidFill>
                  <a:srgbClr val="7030A0"/>
                </a:solidFill>
              </a:rPr>
              <a:t>.คุมประพฤติ พ.ศ. 2559 หมวด 6 การสงเคราะห์ ***</a:t>
            </a:r>
            <a:endParaRPr lang="en-US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44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ชื่อเรื่อง 18"/>
          <p:cNvSpPr txBox="1">
            <a:spLocks/>
          </p:cNvSpPr>
          <p:nvPr/>
        </p:nvSpPr>
        <p:spPr>
          <a:xfrm>
            <a:off x="124691" y="13983"/>
            <a:ext cx="8839200" cy="581634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4000" b="1" dirty="0" smtClean="0">
                <a:solidFill>
                  <a:srgbClr val="002060"/>
                </a:solidFill>
                <a:cs typeface="+mn-cs"/>
              </a:rPr>
              <a:t>ความสอดคล้องของนโยบายและการขับเคลื่อน</a:t>
            </a:r>
          </a:p>
          <a:p>
            <a:pPr algn="ctr"/>
            <a:r>
              <a:rPr lang="th-TH" sz="4000" b="1" dirty="0" smtClean="0">
                <a:solidFill>
                  <a:srgbClr val="002060"/>
                </a:solidFill>
                <a:cs typeface="+mn-cs"/>
              </a:rPr>
              <a:t>ของกรมคุมประพฤติ และ </a:t>
            </a:r>
            <a:r>
              <a:rPr lang="th-TH" sz="4000" b="1" dirty="0" err="1" smtClean="0">
                <a:solidFill>
                  <a:srgbClr val="002060"/>
                </a:solidFill>
                <a:cs typeface="+mn-cs"/>
              </a:rPr>
              <a:t>สคป.กท</a:t>
            </a:r>
            <a:r>
              <a:rPr lang="th-TH" sz="4000" b="1" dirty="0" smtClean="0">
                <a:solidFill>
                  <a:srgbClr val="002060"/>
                </a:solidFill>
                <a:cs typeface="+mn-cs"/>
              </a:rPr>
              <a:t>.9</a:t>
            </a:r>
          </a:p>
        </p:txBody>
      </p:sp>
      <p:graphicFrame>
        <p:nvGraphicFramePr>
          <p:cNvPr id="2" name="ไดอะแกรม 1"/>
          <p:cNvGraphicFramePr/>
          <p:nvPr>
            <p:extLst>
              <p:ext uri="{D42A27DB-BD31-4B8C-83A1-F6EECF244321}">
                <p14:modId xmlns:p14="http://schemas.microsoft.com/office/powerpoint/2010/main" val="2515332514"/>
              </p:ext>
            </p:extLst>
          </p:nvPr>
        </p:nvGraphicFramePr>
        <p:xfrm>
          <a:off x="124691" y="1219200"/>
          <a:ext cx="88392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836" y="2750210"/>
            <a:ext cx="54517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/>
              <a:t>- ส่งผู้กระทำผิดไปทำ </a:t>
            </a:r>
            <a:r>
              <a:rPr lang="en-US" sz="2000" b="1" dirty="0" smtClean="0"/>
              <a:t>Cs </a:t>
            </a:r>
            <a:r>
              <a:rPr lang="th-TH" sz="2000" b="1" dirty="0" smtClean="0"/>
              <a:t>ที่</a:t>
            </a:r>
            <a:r>
              <a:rPr lang="th-TH" sz="2000" b="1" dirty="0" smtClean="0">
                <a:solidFill>
                  <a:srgbClr val="C00000"/>
                </a:solidFill>
              </a:rPr>
              <a:t>มูลนิธิ</a:t>
            </a:r>
          </a:p>
          <a:p>
            <a:r>
              <a:rPr lang="th-TH" sz="2000" b="1" dirty="0" err="1" smtClean="0">
                <a:solidFill>
                  <a:srgbClr val="C00000"/>
                </a:solidFill>
              </a:rPr>
              <a:t>ป่อเต็กตึ้ง</a:t>
            </a:r>
            <a:endParaRPr lang="th-TH" sz="2000" b="1" dirty="0" smtClean="0">
              <a:solidFill>
                <a:srgbClr val="C00000"/>
              </a:solidFill>
            </a:endParaRPr>
          </a:p>
          <a:p>
            <a:r>
              <a:rPr lang="th-TH" sz="2000" b="1" dirty="0" smtClean="0"/>
              <a:t>- จัด</a:t>
            </a:r>
            <a:r>
              <a:rPr lang="th-TH" sz="2000" b="1" dirty="0"/>
              <a:t>ให้ทำ </a:t>
            </a:r>
            <a:r>
              <a:rPr lang="en-US" sz="2000" b="1" dirty="0"/>
              <a:t>Cs </a:t>
            </a:r>
            <a:r>
              <a:rPr lang="th-TH" sz="2000" b="1" dirty="0"/>
              <a:t>แบบกลุ่ม ณ รพ.สิรินธร </a:t>
            </a:r>
            <a:endParaRPr lang="th-TH" sz="2000" b="1" dirty="0" smtClean="0"/>
          </a:p>
          <a:p>
            <a:r>
              <a:rPr lang="th-TH" sz="2000" b="1" dirty="0" smtClean="0"/>
              <a:t>เดือน</a:t>
            </a:r>
            <a:r>
              <a:rPr lang="th-TH" sz="2000" b="1" dirty="0"/>
              <a:t>ละ 1 ครั้ง </a:t>
            </a:r>
            <a:endParaRPr lang="th-TH" sz="2000" b="1" dirty="0" smtClean="0"/>
          </a:p>
          <a:p>
            <a:r>
              <a:rPr lang="th-TH" sz="2000" b="1" dirty="0" smtClean="0">
                <a:solidFill>
                  <a:srgbClr val="7030A0"/>
                </a:solidFill>
              </a:rPr>
              <a:t>***  ทั้งนี้เพื่อให้สอดคล้องกับ</a:t>
            </a:r>
          </a:p>
          <a:p>
            <a:r>
              <a:rPr lang="th-TH" sz="2000" b="1" dirty="0">
                <a:solidFill>
                  <a:srgbClr val="7030A0"/>
                </a:solidFill>
              </a:rPr>
              <a:t> </a:t>
            </a:r>
            <a:r>
              <a:rPr lang="th-TH" sz="2000" b="1" dirty="0" smtClean="0">
                <a:solidFill>
                  <a:srgbClr val="7030A0"/>
                </a:solidFill>
              </a:rPr>
              <a:t>   - คำแนะนำของประธาน</a:t>
            </a:r>
            <a:r>
              <a:rPr lang="th-TH" sz="2000" b="1" dirty="0" err="1" smtClean="0">
                <a:solidFill>
                  <a:srgbClr val="7030A0"/>
                </a:solidFill>
              </a:rPr>
              <a:t>ศาลฏี</a:t>
            </a:r>
            <a:r>
              <a:rPr lang="th-TH" sz="2000" b="1" dirty="0" smtClean="0">
                <a:solidFill>
                  <a:srgbClr val="7030A0"/>
                </a:solidFill>
              </a:rPr>
              <a:t>กา พ.ศ.2559 </a:t>
            </a:r>
            <a:r>
              <a:rPr lang="th-TH" sz="2000" b="1" dirty="0" err="1" smtClean="0">
                <a:solidFill>
                  <a:srgbClr val="7030A0"/>
                </a:solidFill>
              </a:rPr>
              <a:t>ช้อ</a:t>
            </a:r>
            <a:r>
              <a:rPr lang="th-TH" sz="2000" b="1" dirty="0" smtClean="0">
                <a:solidFill>
                  <a:srgbClr val="7030A0"/>
                </a:solidFill>
              </a:rPr>
              <a:t> 12(1) ที่ให้ทำ </a:t>
            </a:r>
            <a:r>
              <a:rPr lang="en-US" sz="2000" b="1" dirty="0" smtClean="0">
                <a:solidFill>
                  <a:srgbClr val="7030A0"/>
                </a:solidFill>
              </a:rPr>
              <a:t>Cs</a:t>
            </a:r>
            <a:r>
              <a:rPr lang="th-TH" sz="2000" b="1" dirty="0" smtClean="0">
                <a:solidFill>
                  <a:srgbClr val="7030A0"/>
                </a:solidFill>
              </a:rPr>
              <a:t>ตามความเหมาะสม ความรู้ความสามารถของ</a:t>
            </a:r>
            <a:r>
              <a:rPr lang="th-TH" sz="2000" b="1" dirty="0">
                <a:solidFill>
                  <a:srgbClr val="7030A0"/>
                </a:solidFill>
              </a:rPr>
              <a:t>จำเลย และประโยชน์ที่สังคมจะ</a:t>
            </a:r>
            <a:r>
              <a:rPr lang="th-TH" sz="2000" b="1" dirty="0" smtClean="0">
                <a:solidFill>
                  <a:srgbClr val="7030A0"/>
                </a:solidFill>
              </a:rPr>
              <a:t>ได้รับ</a:t>
            </a:r>
            <a:endParaRPr lang="th-TH" sz="2000" b="1" dirty="0">
              <a:solidFill>
                <a:srgbClr val="7030A0"/>
              </a:solidFill>
            </a:endParaRPr>
          </a:p>
          <a:p>
            <a:r>
              <a:rPr lang="th-TH" sz="2000" b="1" dirty="0" smtClean="0">
                <a:solidFill>
                  <a:srgbClr val="7030A0"/>
                </a:solidFill>
              </a:rPr>
              <a:t>     - </a:t>
            </a:r>
            <a:r>
              <a:rPr lang="th-TH" sz="2000" b="1" dirty="0" err="1" smtClean="0">
                <a:solidFill>
                  <a:srgbClr val="7030A0"/>
                </a:solidFill>
              </a:rPr>
              <a:t>พรบ</a:t>
            </a:r>
            <a:r>
              <a:rPr lang="th-TH" sz="2000" b="1" dirty="0" smtClean="0">
                <a:solidFill>
                  <a:srgbClr val="7030A0"/>
                </a:solidFill>
              </a:rPr>
              <a:t>.คุมประพฤติ พ.ศ. 2559 มาตรา 9,29 ที่ให้ </a:t>
            </a:r>
            <a:r>
              <a:rPr lang="th-TH" sz="2000" b="1" dirty="0" err="1" smtClean="0">
                <a:solidFill>
                  <a:srgbClr val="7030A0"/>
                </a:solidFill>
              </a:rPr>
              <a:t>พคป</a:t>
            </a:r>
            <a:r>
              <a:rPr lang="th-TH" sz="2000" b="1" dirty="0" smtClean="0">
                <a:solidFill>
                  <a:srgbClr val="7030A0"/>
                </a:solidFill>
              </a:rPr>
              <a:t>.จัดให้ผู้ถูกคุมฯ ทำงานบริการสังคมเป็นรายบุคคลหรือกลุ่ม</a:t>
            </a:r>
          </a:p>
          <a:p>
            <a:r>
              <a:rPr lang="th-TH" sz="2000" b="1" dirty="0">
                <a:solidFill>
                  <a:srgbClr val="7030A0"/>
                </a:solidFill>
              </a:rPr>
              <a:t> </a:t>
            </a:r>
            <a:r>
              <a:rPr lang="th-TH" sz="2000" b="1" dirty="0" smtClean="0">
                <a:solidFill>
                  <a:srgbClr val="7030A0"/>
                </a:solidFill>
              </a:rPr>
              <a:t>   - </a:t>
            </a:r>
            <a:r>
              <a:rPr lang="th-TH" sz="2000" b="1" dirty="0" err="1" smtClean="0">
                <a:solidFill>
                  <a:srgbClr val="7030A0"/>
                </a:solidFill>
              </a:rPr>
              <a:t>พรบ</a:t>
            </a:r>
            <a:r>
              <a:rPr lang="th-TH" sz="2000" b="1" dirty="0" smtClean="0">
                <a:solidFill>
                  <a:srgbClr val="7030A0"/>
                </a:solidFill>
              </a:rPr>
              <a:t>.แก้ไขเพิ่มเติม ป.อาญา ม.56 วรรค 2 (10) และคำแนะนำ</a:t>
            </a:r>
            <a:r>
              <a:rPr lang="th-TH" sz="2000" b="1" dirty="0">
                <a:solidFill>
                  <a:srgbClr val="7030A0"/>
                </a:solidFill>
              </a:rPr>
              <a:t>ของประธาน</a:t>
            </a:r>
            <a:r>
              <a:rPr lang="th-TH" sz="2000" b="1" dirty="0" err="1">
                <a:solidFill>
                  <a:srgbClr val="7030A0"/>
                </a:solidFill>
              </a:rPr>
              <a:t>ศาลฏี</a:t>
            </a:r>
            <a:r>
              <a:rPr lang="th-TH" sz="2000" b="1" dirty="0">
                <a:solidFill>
                  <a:srgbClr val="7030A0"/>
                </a:solidFill>
              </a:rPr>
              <a:t>กา พ.ศ.2559 </a:t>
            </a:r>
            <a:r>
              <a:rPr lang="th-TH" sz="2000" b="1" dirty="0" smtClean="0">
                <a:solidFill>
                  <a:srgbClr val="7030A0"/>
                </a:solidFill>
              </a:rPr>
              <a:t>ข้อ 15 ที่ให้อำนาจศาลกำหนดเงื่อนไขอื่นๆ เพื่อการแก้ไขฟื้นฟูฯ ***</a:t>
            </a:r>
            <a:endParaRPr lang="th-TH" sz="2000" b="1" dirty="0" smtClean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7400" y="2472199"/>
            <a:ext cx="3276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/>
              <a:t>- </a:t>
            </a:r>
            <a:r>
              <a:rPr lang="th-TH" sz="2000" b="1" dirty="0" err="1" smtClean="0"/>
              <a:t>ทัศน</a:t>
            </a:r>
            <a:r>
              <a:rPr lang="th-TH" sz="2000" b="1" dirty="0" smtClean="0"/>
              <a:t>ศึกษา</a:t>
            </a:r>
            <a:r>
              <a:rPr lang="th-TH" sz="2000" b="1" dirty="0" smtClean="0">
                <a:solidFill>
                  <a:srgbClr val="C00000"/>
                </a:solidFill>
              </a:rPr>
              <a:t>ห้องดับจิต </a:t>
            </a:r>
            <a:r>
              <a:rPr lang="th-TH" sz="2000" b="1" dirty="0" smtClean="0"/>
              <a:t>เพื่อกระตุ้นจิตสำนึกให้กลับตัวเป็นคนดี</a:t>
            </a:r>
          </a:p>
          <a:p>
            <a:r>
              <a:rPr lang="th-TH" sz="2000" b="1" dirty="0"/>
              <a:t>- ร่วมกิจกรรมรณรงค์กับ</a:t>
            </a:r>
            <a:r>
              <a:rPr lang="th-TH" sz="2000" b="1" dirty="0">
                <a:solidFill>
                  <a:srgbClr val="C00000"/>
                </a:solidFill>
              </a:rPr>
              <a:t>ตำรวจ</a:t>
            </a:r>
          </a:p>
          <a:p>
            <a:r>
              <a:rPr lang="th-TH" sz="2000" b="1" dirty="0" smtClean="0"/>
              <a:t>- การทำ </a:t>
            </a:r>
            <a:r>
              <a:rPr lang="en-US" sz="2000" b="1" dirty="0" smtClean="0"/>
              <a:t>Cs </a:t>
            </a:r>
            <a:r>
              <a:rPr lang="th-TH" sz="2000" b="1" dirty="0" smtClean="0"/>
              <a:t>ช่วยให้ผู้กระทำผิด</a:t>
            </a:r>
            <a:r>
              <a:rPr lang="th-TH" sz="2000" b="1" dirty="0"/>
              <a:t>เห็นคุณค่าใน</a:t>
            </a:r>
            <a:r>
              <a:rPr lang="th-TH" sz="2000" b="1" dirty="0" smtClean="0"/>
              <a:t>ตนเอง และ</a:t>
            </a:r>
            <a:r>
              <a:rPr lang="th-TH" sz="2000" b="1" dirty="0" smtClean="0">
                <a:solidFill>
                  <a:srgbClr val="C00000"/>
                </a:solidFill>
              </a:rPr>
              <a:t>เกิดจิตสำนึก</a:t>
            </a:r>
          </a:p>
          <a:p>
            <a:r>
              <a:rPr lang="th-TH" sz="2000" b="1" dirty="0">
                <a:solidFill>
                  <a:srgbClr val="7030A0"/>
                </a:solidFill>
              </a:rPr>
              <a:t>*** </a:t>
            </a:r>
            <a:r>
              <a:rPr lang="th-TH" sz="2000" b="1" dirty="0" smtClean="0">
                <a:solidFill>
                  <a:srgbClr val="7030A0"/>
                </a:solidFill>
              </a:rPr>
              <a:t>ทั้งนี้เพื่อให้สอดคล้องกับ </a:t>
            </a:r>
            <a:r>
              <a:rPr lang="th-TH" sz="2000" b="1" dirty="0" err="1" smtClean="0">
                <a:solidFill>
                  <a:srgbClr val="7030A0"/>
                </a:solidFill>
              </a:rPr>
              <a:t>พรบ</a:t>
            </a:r>
            <a:r>
              <a:rPr lang="th-TH" sz="2000" b="1" dirty="0" smtClean="0">
                <a:solidFill>
                  <a:srgbClr val="7030A0"/>
                </a:solidFill>
              </a:rPr>
              <a:t>.</a:t>
            </a:r>
            <a:r>
              <a:rPr lang="th-TH" sz="2000" b="1" dirty="0">
                <a:solidFill>
                  <a:srgbClr val="7030A0"/>
                </a:solidFill>
              </a:rPr>
              <a:t>คุมประพฤติ พ.ศ. 2559 มาตรา </a:t>
            </a:r>
            <a:r>
              <a:rPr lang="th-TH" sz="2000" b="1" dirty="0" smtClean="0">
                <a:solidFill>
                  <a:srgbClr val="7030A0"/>
                </a:solidFill>
              </a:rPr>
              <a:t>26 ที่ให้ </a:t>
            </a:r>
            <a:r>
              <a:rPr lang="th-TH" sz="2000" b="1" dirty="0" err="1" smtClean="0">
                <a:solidFill>
                  <a:srgbClr val="7030A0"/>
                </a:solidFill>
              </a:rPr>
              <a:t>พคป</a:t>
            </a:r>
            <a:r>
              <a:rPr lang="th-TH" sz="2000" b="1" dirty="0" smtClean="0">
                <a:solidFill>
                  <a:srgbClr val="7030A0"/>
                </a:solidFill>
              </a:rPr>
              <a:t>.จัดทำแหนการคุมประพฤติ และแผนการแก้ไขฟื้นฟูให้เหมาะสมกับผู้ถูกคุมฯ แต่ละราย เพื่อให้กลับตนเป็นคนดีของสังคม </a:t>
            </a:r>
            <a:r>
              <a:rPr lang="th-TH" sz="2000" b="1" dirty="0">
                <a:solidFill>
                  <a:srgbClr val="7030A0"/>
                </a:solidFill>
              </a:rPr>
              <a:t>***</a:t>
            </a:r>
          </a:p>
          <a:p>
            <a:endParaRPr lang="th-TH" sz="20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13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ชื่อเรื่อง 18"/>
          <p:cNvSpPr txBox="1">
            <a:spLocks/>
          </p:cNvSpPr>
          <p:nvPr/>
        </p:nvSpPr>
        <p:spPr>
          <a:xfrm>
            <a:off x="124691" y="13983"/>
            <a:ext cx="8839200" cy="581634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4000" b="1" dirty="0" smtClean="0">
                <a:solidFill>
                  <a:srgbClr val="002060"/>
                </a:solidFill>
                <a:cs typeface="+mn-cs"/>
              </a:rPr>
              <a:t>ความสอดคล้องของนโยบายและการขับเคลื่อน</a:t>
            </a:r>
          </a:p>
          <a:p>
            <a:pPr algn="ctr"/>
            <a:r>
              <a:rPr lang="th-TH" sz="4000" b="1" dirty="0" smtClean="0">
                <a:solidFill>
                  <a:srgbClr val="002060"/>
                </a:solidFill>
                <a:cs typeface="+mn-cs"/>
              </a:rPr>
              <a:t>ของกรมคุมประพฤติ และ </a:t>
            </a:r>
            <a:r>
              <a:rPr lang="th-TH" sz="4000" b="1" dirty="0" err="1" smtClean="0">
                <a:solidFill>
                  <a:srgbClr val="002060"/>
                </a:solidFill>
                <a:cs typeface="+mn-cs"/>
              </a:rPr>
              <a:t>สคป.กท</a:t>
            </a:r>
            <a:r>
              <a:rPr lang="th-TH" sz="4000" b="1" dirty="0" smtClean="0">
                <a:solidFill>
                  <a:srgbClr val="002060"/>
                </a:solidFill>
                <a:cs typeface="+mn-cs"/>
              </a:rPr>
              <a:t>.9</a:t>
            </a:r>
          </a:p>
        </p:txBody>
      </p:sp>
      <p:graphicFrame>
        <p:nvGraphicFramePr>
          <p:cNvPr id="2" name="ไดอะแกรม 1"/>
          <p:cNvGraphicFramePr/>
          <p:nvPr>
            <p:extLst>
              <p:ext uri="{D42A27DB-BD31-4B8C-83A1-F6EECF244321}">
                <p14:modId xmlns:p14="http://schemas.microsoft.com/office/powerpoint/2010/main" val="2546852146"/>
              </p:ext>
            </p:extLst>
          </p:nvPr>
        </p:nvGraphicFramePr>
        <p:xfrm>
          <a:off x="124691" y="1219200"/>
          <a:ext cx="88392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68636" y="4985503"/>
            <a:ext cx="10789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6000" b="1" dirty="0" smtClean="0">
                <a:solidFill>
                  <a:srgbClr val="0070C0"/>
                </a:solidFill>
              </a:rPr>
              <a:t>+</a:t>
            </a:r>
            <a:r>
              <a:rPr lang="th-TH" sz="6000" b="1" dirty="0" smtClean="0">
                <a:solidFill>
                  <a:schemeClr val="bg1"/>
                </a:solidFill>
              </a:rPr>
              <a:t>  </a:t>
            </a:r>
            <a:r>
              <a:rPr lang="th-TH" sz="3200" b="1" dirty="0" smtClean="0">
                <a:solidFill>
                  <a:schemeClr val="bg1"/>
                </a:solidFill>
              </a:rPr>
              <a:t> 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4690" y="3039560"/>
            <a:ext cx="27709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/>
              <a:t>คณะกรรมการมีบทบาท</a:t>
            </a:r>
          </a:p>
          <a:p>
            <a:r>
              <a:rPr lang="th-TH" sz="2000" b="1" dirty="0" smtClean="0"/>
              <a:t>  1. ศึกษา</a:t>
            </a:r>
            <a:r>
              <a:rPr lang="th-TH" sz="2000" b="1" dirty="0" smtClean="0">
                <a:solidFill>
                  <a:srgbClr val="C00000"/>
                </a:solidFill>
              </a:rPr>
              <a:t>ตัวชี้วัด</a:t>
            </a:r>
            <a:r>
              <a:rPr lang="th-TH" sz="2000" b="1" dirty="0" smtClean="0"/>
              <a:t>, การนำเข้าข้อมูลในระบบสารสนเทศ</a:t>
            </a:r>
          </a:p>
          <a:p>
            <a:r>
              <a:rPr lang="th-TH" sz="2000" b="1" dirty="0" smtClean="0"/>
              <a:t>เช่น </a:t>
            </a:r>
            <a:r>
              <a:rPr lang="th-TH" sz="2000" b="1" dirty="0" smtClean="0">
                <a:solidFill>
                  <a:srgbClr val="C00000"/>
                </a:solidFill>
              </a:rPr>
              <a:t>ระบบ </a:t>
            </a:r>
            <a:r>
              <a:rPr lang="en-US" sz="2000" b="1" dirty="0" smtClean="0">
                <a:solidFill>
                  <a:srgbClr val="C00000"/>
                </a:solidFill>
              </a:rPr>
              <a:t>IT</a:t>
            </a:r>
            <a:r>
              <a:rPr lang="th-TH" sz="2000" b="1" dirty="0" smtClean="0"/>
              <a:t>,</a:t>
            </a:r>
            <a:r>
              <a:rPr lang="th-TH" sz="2000" b="1" dirty="0" err="1" smtClean="0">
                <a:solidFill>
                  <a:srgbClr val="C00000"/>
                </a:solidFill>
              </a:rPr>
              <a:t>บสต</a:t>
            </a:r>
            <a:r>
              <a:rPr lang="th-TH" sz="2000" b="1" dirty="0" smtClean="0">
                <a:solidFill>
                  <a:srgbClr val="C00000"/>
                </a:solidFill>
              </a:rPr>
              <a:t>.</a:t>
            </a:r>
            <a:r>
              <a:rPr lang="th-TH" sz="2000" b="1" dirty="0" smtClean="0"/>
              <a:t>ฯ</a:t>
            </a:r>
          </a:p>
          <a:p>
            <a:r>
              <a:rPr lang="th-TH" sz="2000" b="1" dirty="0"/>
              <a:t> </a:t>
            </a:r>
            <a:r>
              <a:rPr lang="th-TH" sz="2000" b="1" dirty="0" smtClean="0"/>
              <a:t> 2. พัฒนาฐานข้อมูลต่างๆ </a:t>
            </a:r>
          </a:p>
          <a:p>
            <a:r>
              <a:rPr lang="th-TH" sz="2000" b="1" dirty="0">
                <a:solidFill>
                  <a:srgbClr val="C00000"/>
                </a:solidFill>
              </a:rPr>
              <a:t> </a:t>
            </a:r>
            <a:r>
              <a:rPr lang="th-TH" sz="2000" b="1" dirty="0" smtClean="0">
                <a:solidFill>
                  <a:srgbClr val="C00000"/>
                </a:solidFill>
              </a:rPr>
              <a:t> </a:t>
            </a:r>
            <a:r>
              <a:rPr lang="th-TH" sz="2000" b="1" dirty="0" smtClean="0"/>
              <a:t>3. </a:t>
            </a:r>
            <a:r>
              <a:rPr lang="th-TH" sz="2000" b="1" dirty="0"/>
              <a:t>ให้</a:t>
            </a:r>
            <a:r>
              <a:rPr lang="th-TH" sz="2000" b="1" dirty="0" smtClean="0"/>
              <a:t>คำปรึกษา/กำกับการนำ</a:t>
            </a:r>
          </a:p>
          <a:p>
            <a:r>
              <a:rPr lang="th-TH" sz="2000" b="1" dirty="0" smtClean="0"/>
              <a:t>เข้าข้อมูลให้ครบถ้วน/ ทันเวลา</a:t>
            </a:r>
          </a:p>
          <a:p>
            <a:r>
              <a:rPr lang="th-TH" sz="2000" b="1" dirty="0"/>
              <a:t>4. </a:t>
            </a:r>
            <a:r>
              <a:rPr lang="th-TH" sz="2000" b="1" dirty="0">
                <a:solidFill>
                  <a:srgbClr val="C00000"/>
                </a:solidFill>
              </a:rPr>
              <a:t>เฝ้าระวังการผิดเงื่อนไข/ตรวจสอบคดีคั่ง</a:t>
            </a:r>
            <a:r>
              <a:rPr lang="th-TH" sz="2000" b="1" dirty="0" smtClean="0">
                <a:solidFill>
                  <a:srgbClr val="C00000"/>
                </a:solidFill>
              </a:rPr>
              <a:t>ค้าง</a:t>
            </a:r>
            <a:endParaRPr lang="th-TH" sz="20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0291" y="2514600"/>
            <a:ext cx="21336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/>
              <a:t>- แต่งตั้ง</a:t>
            </a:r>
            <a:r>
              <a:rPr lang="th-TH" sz="2200" b="1" dirty="0" smtClean="0">
                <a:solidFill>
                  <a:srgbClr val="C00000"/>
                </a:solidFill>
              </a:rPr>
              <a:t>คณะกรรมการ</a:t>
            </a:r>
            <a:r>
              <a:rPr lang="th-TH" sz="2200" b="1" dirty="0" smtClean="0"/>
              <a:t>โครงการ เพื่อเปิดโอกาสในการบริหารงาน /ก้าวสู่มืออาชีพ</a:t>
            </a:r>
          </a:p>
        </p:txBody>
      </p:sp>
      <p:sp>
        <p:nvSpPr>
          <p:cNvPr id="17" name="บล็อกส่วนโค้ง 16"/>
          <p:cNvSpPr/>
          <p:nvPr/>
        </p:nvSpPr>
        <p:spPr>
          <a:xfrm rot="4412087">
            <a:off x="2713573" y="2707051"/>
            <a:ext cx="898527" cy="609600"/>
          </a:xfrm>
          <a:prstGeom prst="blockArc">
            <a:avLst>
              <a:gd name="adj1" fmla="val 9725080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บล็อกส่วนโค้ง 17"/>
          <p:cNvSpPr/>
          <p:nvPr/>
        </p:nvSpPr>
        <p:spPr>
          <a:xfrm rot="12910316">
            <a:off x="3542717" y="5187797"/>
            <a:ext cx="933725" cy="609600"/>
          </a:xfrm>
          <a:prstGeom prst="blockArc">
            <a:avLst>
              <a:gd name="adj1" fmla="val 10496150"/>
              <a:gd name="adj2" fmla="val 740577"/>
              <a:gd name="adj3" fmla="val 208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0106" y="6150114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7030A0"/>
                </a:solidFill>
              </a:rPr>
              <a:t>***  ทั้งนี้เพื่อให้สอดคล้องกับ </a:t>
            </a:r>
            <a:r>
              <a:rPr lang="th-TH" sz="2000" b="1" dirty="0" err="1" smtClean="0">
                <a:solidFill>
                  <a:srgbClr val="7030A0"/>
                </a:solidFill>
              </a:rPr>
              <a:t>พรบ</a:t>
            </a:r>
            <a:r>
              <a:rPr lang="th-TH" sz="2000" b="1" dirty="0" smtClean="0">
                <a:solidFill>
                  <a:srgbClr val="7030A0"/>
                </a:solidFill>
              </a:rPr>
              <a:t>.คุมประพฤติ พ.ศ. 2559 ม.27  ที่ให้ </a:t>
            </a:r>
            <a:r>
              <a:rPr lang="th-TH" sz="2000" b="1" dirty="0" err="1" smtClean="0">
                <a:solidFill>
                  <a:srgbClr val="7030A0"/>
                </a:solidFill>
              </a:rPr>
              <a:t>พคป</a:t>
            </a:r>
            <a:r>
              <a:rPr lang="th-TH" sz="2000" b="1" dirty="0" smtClean="0">
                <a:solidFill>
                  <a:srgbClr val="7030A0"/>
                </a:solidFill>
              </a:rPr>
              <a:t>.ตรวจสอบเหตุที่ผู้ถูกคุมฯไม่ปฏิบัติตามเงื่อนไข  และ ม. 14 (2) ที่ให้ </a:t>
            </a:r>
            <a:r>
              <a:rPr lang="th-TH" sz="2000" b="1" dirty="0" err="1" smtClean="0">
                <a:solidFill>
                  <a:srgbClr val="7030A0"/>
                </a:solidFill>
              </a:rPr>
              <a:t>พคป</a:t>
            </a:r>
            <a:r>
              <a:rPr lang="th-TH" sz="2000" b="1" dirty="0" smtClean="0">
                <a:solidFill>
                  <a:srgbClr val="7030A0"/>
                </a:solidFill>
              </a:rPr>
              <a:t>. สอดส่อง ติดตาม สอบถาม แนะนำ ตักเตือนให้ปฏิบัติตามเงื่อนไข ***</a:t>
            </a:r>
            <a:endParaRPr lang="en-US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92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ชื่อเรื่อง 18"/>
          <p:cNvSpPr txBox="1">
            <a:spLocks/>
          </p:cNvSpPr>
          <p:nvPr/>
        </p:nvSpPr>
        <p:spPr>
          <a:xfrm>
            <a:off x="124691" y="13983"/>
            <a:ext cx="8839200" cy="581634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4000" b="1" dirty="0" smtClean="0">
                <a:solidFill>
                  <a:srgbClr val="002060"/>
                </a:solidFill>
                <a:cs typeface="+mn-cs"/>
              </a:rPr>
              <a:t>ความสอดคล้องของนโยบายและการขับเคลื่อน</a:t>
            </a:r>
          </a:p>
          <a:p>
            <a:pPr algn="ctr"/>
            <a:r>
              <a:rPr lang="th-TH" sz="4000" b="1" dirty="0" smtClean="0">
                <a:solidFill>
                  <a:srgbClr val="002060"/>
                </a:solidFill>
                <a:cs typeface="+mn-cs"/>
              </a:rPr>
              <a:t>ของกรมคุมประพฤติ และ </a:t>
            </a:r>
            <a:r>
              <a:rPr lang="th-TH" sz="4000" b="1" dirty="0" err="1" smtClean="0">
                <a:solidFill>
                  <a:srgbClr val="002060"/>
                </a:solidFill>
                <a:cs typeface="+mn-cs"/>
              </a:rPr>
              <a:t>สคป.กท</a:t>
            </a:r>
            <a:r>
              <a:rPr lang="th-TH" sz="4000" b="1" dirty="0" smtClean="0">
                <a:solidFill>
                  <a:srgbClr val="002060"/>
                </a:solidFill>
                <a:cs typeface="+mn-cs"/>
              </a:rPr>
              <a:t>.9</a:t>
            </a:r>
          </a:p>
        </p:txBody>
      </p:sp>
      <p:graphicFrame>
        <p:nvGraphicFramePr>
          <p:cNvPr id="2" name="ไดอะแกรม 1"/>
          <p:cNvGraphicFramePr/>
          <p:nvPr>
            <p:extLst>
              <p:ext uri="{D42A27DB-BD31-4B8C-83A1-F6EECF244321}">
                <p14:modId xmlns:p14="http://schemas.microsoft.com/office/powerpoint/2010/main" val="607616122"/>
              </p:ext>
            </p:extLst>
          </p:nvPr>
        </p:nvGraphicFramePr>
        <p:xfrm>
          <a:off x="124691" y="1219200"/>
          <a:ext cx="88392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33800" y="3048000"/>
            <a:ext cx="3352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 smtClean="0"/>
              <a:t>- </a:t>
            </a:r>
            <a:r>
              <a:rPr lang="th-TH" sz="2200" b="1" dirty="0" smtClean="0">
                <a:solidFill>
                  <a:srgbClr val="C00000"/>
                </a:solidFill>
              </a:rPr>
              <a:t>พัฒนาศักยภาพ</a:t>
            </a:r>
            <a:r>
              <a:rPr lang="th-TH" sz="2200" b="1" dirty="0" smtClean="0"/>
              <a:t>เพื่อก้าวสู่มืออาชีพ ด้วย </a:t>
            </a:r>
            <a:r>
              <a:rPr lang="en-US" sz="2200" b="1" dirty="0" smtClean="0"/>
              <a:t>KM/ </a:t>
            </a:r>
            <a:r>
              <a:rPr lang="th-TH" sz="2200" b="1" dirty="0" smtClean="0"/>
              <a:t>ห้องศูนย์ข้อมูลข่าวสาร/ประชุมทีมงาน</a:t>
            </a:r>
          </a:p>
          <a:p>
            <a:r>
              <a:rPr lang="th-TH" sz="2200" b="1" dirty="0" smtClean="0"/>
              <a:t>- </a:t>
            </a:r>
            <a:r>
              <a:rPr lang="th-TH" sz="2200" b="1" dirty="0" smtClean="0">
                <a:solidFill>
                  <a:srgbClr val="C00000"/>
                </a:solidFill>
              </a:rPr>
              <a:t>เสริมสร้างสัมพันธภาพ</a:t>
            </a:r>
            <a:r>
              <a:rPr lang="th-TH" sz="2200" b="1" dirty="0" smtClean="0"/>
              <a:t>ด้วยกิจกรรมตามเทศกาล เช่น ทำบุญปีใหม่ , สัมมนาบุคลากรประจำปี, ออกกำลังกาย</a:t>
            </a:r>
          </a:p>
        </p:txBody>
      </p:sp>
    </p:spTree>
    <p:extLst>
      <p:ext uri="{BB962C8B-B14F-4D97-AF65-F5344CB8AC3E}">
        <p14:creationId xmlns:p14="http://schemas.microsoft.com/office/powerpoint/2010/main" val="255409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ไหลเวียน">
  <a:themeElements>
    <a:clrScheme name="ไหลเวียน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ไหลเวียน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ไหลเวียน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1465</TotalTime>
  <Words>989</Words>
  <Application>Microsoft Office PowerPoint</Application>
  <PresentationFormat>นำเสนอทางหน้าจอ (4:3)</PresentationFormat>
  <Paragraphs>110</Paragraphs>
  <Slides>7</Slides>
  <Notes>6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7</vt:i4>
      </vt:variant>
    </vt:vector>
  </HeadingPairs>
  <TitlesOfParts>
    <vt:vector size="8" baseType="lpstr">
      <vt:lpstr>ไหลเวียน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probation16 outlook</dc:creator>
  <cp:lastModifiedBy>Windows User</cp:lastModifiedBy>
  <cp:revision>97</cp:revision>
  <cp:lastPrinted>2016-12-22T07:58:48Z</cp:lastPrinted>
  <dcterms:created xsi:type="dcterms:W3CDTF">2016-11-03T13:28:25Z</dcterms:created>
  <dcterms:modified xsi:type="dcterms:W3CDTF">2016-12-22T07:58:51Z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2016-10-26T00:00:00Z</vt:filetime>
  </property>
  <property fmtid="{D5CDD505-2E9C-101B-9397-08002B2CF9AE}" pid="3" name="LastSaved">
    <vt:filetime>2016-11-03T00:00:00Z</vt:filetime>
  </property>
</Properties>
</file>