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75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dent" initials="S" lastIdx="0" clrIdx="0">
    <p:extLst>
      <p:ext uri="{19B8F6BF-5375-455C-9EA6-DF929625EA0E}">
        <p15:presenceInfo xmlns:p15="http://schemas.microsoft.com/office/powerpoint/2012/main" userId="Studen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3A00"/>
    <a:srgbClr val="009900"/>
    <a:srgbClr val="25C6FF"/>
    <a:srgbClr val="FA8F6E"/>
    <a:srgbClr val="CC6600"/>
    <a:srgbClr val="FFCC00"/>
    <a:srgbClr val="FFFFFF"/>
    <a:srgbClr val="FF8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200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650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217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274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457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857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843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276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501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618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6214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7C15-DE5F-47B9-8746-3F593ECCDBC8}" type="datetimeFigureOut">
              <a:rPr lang="th-TH" smtClean="0"/>
              <a:t>08/12/61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EB703-4577-42C5-A90A-9BE5313D9EA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204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กลุ่ม 34"/>
          <p:cNvGrpSpPr/>
          <p:nvPr/>
        </p:nvGrpSpPr>
        <p:grpSpPr>
          <a:xfrm>
            <a:off x="7490464" y="2618232"/>
            <a:ext cx="1079692" cy="968991"/>
            <a:chOff x="2919103" y="1528549"/>
            <a:chExt cx="3768300" cy="3782372"/>
          </a:xfrm>
        </p:grpSpPr>
        <p:sp>
          <p:nvSpPr>
            <p:cNvPr id="36" name="รูปแบบอิสระ 35"/>
            <p:cNvSpPr/>
            <p:nvPr/>
          </p:nvSpPr>
          <p:spPr>
            <a:xfrm>
              <a:off x="2919103" y="1528549"/>
              <a:ext cx="3768300" cy="3782372"/>
            </a:xfrm>
            <a:custGeom>
              <a:avLst/>
              <a:gdLst>
                <a:gd name="connsiteX0" fmla="*/ 2211502 w 4483021"/>
                <a:gd name="connsiteY0" fmla="*/ 1388095 h 3982168"/>
                <a:gd name="connsiteX1" fmla="*/ 2211502 w 4483021"/>
                <a:gd name="connsiteY1" fmla="*/ 1333504 h 3982168"/>
                <a:gd name="connsiteX2" fmla="*/ 2416219 w 4483021"/>
                <a:gd name="connsiteY2" fmla="*/ 296274 h 3982168"/>
                <a:gd name="connsiteX3" fmla="*/ 3535335 w 4483021"/>
                <a:gd name="connsiteY3" fmla="*/ 664764 h 3982168"/>
                <a:gd name="connsiteX4" fmla="*/ 2661878 w 4483021"/>
                <a:gd name="connsiteY4" fmla="*/ 1497277 h 3982168"/>
                <a:gd name="connsiteX5" fmla="*/ 3958416 w 4483021"/>
                <a:gd name="connsiteY5" fmla="*/ 1087844 h 3982168"/>
                <a:gd name="connsiteX6" fmla="*/ 4449735 w 4483021"/>
                <a:gd name="connsiteY6" fmla="*/ 2152370 h 3982168"/>
                <a:gd name="connsiteX7" fmla="*/ 3112255 w 4483021"/>
                <a:gd name="connsiteY7" fmla="*/ 2166017 h 3982168"/>
                <a:gd name="connsiteX8" fmla="*/ 4449735 w 4483021"/>
                <a:gd name="connsiteY8" fmla="*/ 2616394 h 3982168"/>
                <a:gd name="connsiteX9" fmla="*/ 3985711 w 4483021"/>
                <a:gd name="connsiteY9" fmla="*/ 3476203 h 3982168"/>
                <a:gd name="connsiteX10" fmla="*/ 2989425 w 4483021"/>
                <a:gd name="connsiteY10" fmla="*/ 2616394 h 3982168"/>
                <a:gd name="connsiteX11" fmla="*/ 3371562 w 4483021"/>
                <a:gd name="connsiteY11" fmla="*/ 3790101 h 3982168"/>
                <a:gd name="connsiteX12" fmla="*/ 2402571 w 4483021"/>
                <a:gd name="connsiteY12" fmla="*/ 3871988 h 3982168"/>
                <a:gd name="connsiteX13" fmla="*/ 2211502 w 4483021"/>
                <a:gd name="connsiteY13" fmla="*/ 2698280 h 3982168"/>
                <a:gd name="connsiteX14" fmla="*/ 1856661 w 4483021"/>
                <a:gd name="connsiteY14" fmla="*/ 3940226 h 3982168"/>
                <a:gd name="connsiteX15" fmla="*/ 860374 w 4483021"/>
                <a:gd name="connsiteY15" fmla="*/ 3476203 h 3982168"/>
                <a:gd name="connsiteX16" fmla="*/ 1692887 w 4483021"/>
                <a:gd name="connsiteY16" fmla="*/ 2466268 h 3982168"/>
                <a:gd name="connsiteX17" fmla="*/ 546475 w 4483021"/>
                <a:gd name="connsiteY17" fmla="*/ 3135009 h 3982168"/>
                <a:gd name="connsiteX18" fmla="*/ 164338 w 4483021"/>
                <a:gd name="connsiteY18" fmla="*/ 2411677 h 3982168"/>
                <a:gd name="connsiteX19" fmla="*/ 1570058 w 4483021"/>
                <a:gd name="connsiteY19" fmla="*/ 1893062 h 3982168"/>
                <a:gd name="connsiteX20" fmla="*/ 191634 w 4483021"/>
                <a:gd name="connsiteY20" fmla="*/ 1838471 h 3982168"/>
                <a:gd name="connsiteX21" fmla="*/ 177986 w 4483021"/>
                <a:gd name="connsiteY21" fmla="*/ 896776 h 3982168"/>
                <a:gd name="connsiteX22" fmla="*/ 1747478 w 4483021"/>
                <a:gd name="connsiteY22" fmla="*/ 1510925 h 3982168"/>
                <a:gd name="connsiteX23" fmla="*/ 737544 w 4483021"/>
                <a:gd name="connsiteY23" fmla="*/ 337217 h 3982168"/>
                <a:gd name="connsiteX24" fmla="*/ 1720183 w 4483021"/>
                <a:gd name="connsiteY24" fmla="*/ 64262 h 3982168"/>
                <a:gd name="connsiteX25" fmla="*/ 2211502 w 4483021"/>
                <a:gd name="connsiteY25" fmla="*/ 1388095 h 3982168"/>
                <a:gd name="connsiteX0" fmla="*/ 2211502 w 4483021"/>
                <a:gd name="connsiteY0" fmla="*/ 1407265 h 4001338"/>
                <a:gd name="connsiteX1" fmla="*/ 2211502 w 4483021"/>
                <a:gd name="connsiteY1" fmla="*/ 1352674 h 4001338"/>
                <a:gd name="connsiteX2" fmla="*/ 2498105 w 4483021"/>
                <a:gd name="connsiteY2" fmla="*/ 15193 h 4001338"/>
                <a:gd name="connsiteX3" fmla="*/ 3535335 w 4483021"/>
                <a:gd name="connsiteY3" fmla="*/ 683934 h 4001338"/>
                <a:gd name="connsiteX4" fmla="*/ 2661878 w 4483021"/>
                <a:gd name="connsiteY4" fmla="*/ 1516447 h 4001338"/>
                <a:gd name="connsiteX5" fmla="*/ 3958416 w 4483021"/>
                <a:gd name="connsiteY5" fmla="*/ 1107014 h 4001338"/>
                <a:gd name="connsiteX6" fmla="*/ 4449735 w 4483021"/>
                <a:gd name="connsiteY6" fmla="*/ 2171540 h 4001338"/>
                <a:gd name="connsiteX7" fmla="*/ 3112255 w 4483021"/>
                <a:gd name="connsiteY7" fmla="*/ 2185187 h 4001338"/>
                <a:gd name="connsiteX8" fmla="*/ 4449735 w 4483021"/>
                <a:gd name="connsiteY8" fmla="*/ 2635564 h 4001338"/>
                <a:gd name="connsiteX9" fmla="*/ 3985711 w 4483021"/>
                <a:gd name="connsiteY9" fmla="*/ 3495373 h 4001338"/>
                <a:gd name="connsiteX10" fmla="*/ 2989425 w 4483021"/>
                <a:gd name="connsiteY10" fmla="*/ 2635564 h 4001338"/>
                <a:gd name="connsiteX11" fmla="*/ 3371562 w 4483021"/>
                <a:gd name="connsiteY11" fmla="*/ 3809271 h 4001338"/>
                <a:gd name="connsiteX12" fmla="*/ 2402571 w 4483021"/>
                <a:gd name="connsiteY12" fmla="*/ 3891158 h 4001338"/>
                <a:gd name="connsiteX13" fmla="*/ 2211502 w 4483021"/>
                <a:gd name="connsiteY13" fmla="*/ 2717450 h 4001338"/>
                <a:gd name="connsiteX14" fmla="*/ 1856661 w 4483021"/>
                <a:gd name="connsiteY14" fmla="*/ 3959396 h 4001338"/>
                <a:gd name="connsiteX15" fmla="*/ 860374 w 4483021"/>
                <a:gd name="connsiteY15" fmla="*/ 3495373 h 4001338"/>
                <a:gd name="connsiteX16" fmla="*/ 1692887 w 4483021"/>
                <a:gd name="connsiteY16" fmla="*/ 2485438 h 4001338"/>
                <a:gd name="connsiteX17" fmla="*/ 546475 w 4483021"/>
                <a:gd name="connsiteY17" fmla="*/ 3154179 h 4001338"/>
                <a:gd name="connsiteX18" fmla="*/ 164338 w 4483021"/>
                <a:gd name="connsiteY18" fmla="*/ 2430847 h 4001338"/>
                <a:gd name="connsiteX19" fmla="*/ 1570058 w 4483021"/>
                <a:gd name="connsiteY19" fmla="*/ 1912232 h 4001338"/>
                <a:gd name="connsiteX20" fmla="*/ 191634 w 4483021"/>
                <a:gd name="connsiteY20" fmla="*/ 1857641 h 4001338"/>
                <a:gd name="connsiteX21" fmla="*/ 177986 w 4483021"/>
                <a:gd name="connsiteY21" fmla="*/ 915946 h 4001338"/>
                <a:gd name="connsiteX22" fmla="*/ 1747478 w 4483021"/>
                <a:gd name="connsiteY22" fmla="*/ 1530095 h 4001338"/>
                <a:gd name="connsiteX23" fmla="*/ 737544 w 4483021"/>
                <a:gd name="connsiteY23" fmla="*/ 356387 h 4001338"/>
                <a:gd name="connsiteX24" fmla="*/ 1720183 w 4483021"/>
                <a:gd name="connsiteY24" fmla="*/ 83432 h 4001338"/>
                <a:gd name="connsiteX25" fmla="*/ 2211502 w 4483021"/>
                <a:gd name="connsiteY25" fmla="*/ 1407265 h 4001338"/>
                <a:gd name="connsiteX0" fmla="*/ 2211502 w 4492883"/>
                <a:gd name="connsiteY0" fmla="*/ 1407265 h 4001338"/>
                <a:gd name="connsiteX1" fmla="*/ 2211502 w 4492883"/>
                <a:gd name="connsiteY1" fmla="*/ 1352674 h 4001338"/>
                <a:gd name="connsiteX2" fmla="*/ 2498105 w 4492883"/>
                <a:gd name="connsiteY2" fmla="*/ 15193 h 4001338"/>
                <a:gd name="connsiteX3" fmla="*/ 3535335 w 4492883"/>
                <a:gd name="connsiteY3" fmla="*/ 683934 h 4001338"/>
                <a:gd name="connsiteX4" fmla="*/ 2661878 w 4492883"/>
                <a:gd name="connsiteY4" fmla="*/ 1516447 h 4001338"/>
                <a:gd name="connsiteX5" fmla="*/ 4026655 w 4492883"/>
                <a:gd name="connsiteY5" fmla="*/ 1025127 h 4001338"/>
                <a:gd name="connsiteX6" fmla="*/ 4449735 w 4492883"/>
                <a:gd name="connsiteY6" fmla="*/ 2171540 h 4001338"/>
                <a:gd name="connsiteX7" fmla="*/ 3112255 w 4492883"/>
                <a:gd name="connsiteY7" fmla="*/ 2185187 h 4001338"/>
                <a:gd name="connsiteX8" fmla="*/ 4449735 w 4492883"/>
                <a:gd name="connsiteY8" fmla="*/ 2635564 h 4001338"/>
                <a:gd name="connsiteX9" fmla="*/ 3985711 w 4492883"/>
                <a:gd name="connsiteY9" fmla="*/ 3495373 h 4001338"/>
                <a:gd name="connsiteX10" fmla="*/ 2989425 w 4492883"/>
                <a:gd name="connsiteY10" fmla="*/ 2635564 h 4001338"/>
                <a:gd name="connsiteX11" fmla="*/ 3371562 w 4492883"/>
                <a:gd name="connsiteY11" fmla="*/ 3809271 h 4001338"/>
                <a:gd name="connsiteX12" fmla="*/ 2402571 w 4492883"/>
                <a:gd name="connsiteY12" fmla="*/ 3891158 h 4001338"/>
                <a:gd name="connsiteX13" fmla="*/ 2211502 w 4492883"/>
                <a:gd name="connsiteY13" fmla="*/ 2717450 h 4001338"/>
                <a:gd name="connsiteX14" fmla="*/ 1856661 w 4492883"/>
                <a:gd name="connsiteY14" fmla="*/ 3959396 h 4001338"/>
                <a:gd name="connsiteX15" fmla="*/ 860374 w 4492883"/>
                <a:gd name="connsiteY15" fmla="*/ 3495373 h 4001338"/>
                <a:gd name="connsiteX16" fmla="*/ 1692887 w 4492883"/>
                <a:gd name="connsiteY16" fmla="*/ 2485438 h 4001338"/>
                <a:gd name="connsiteX17" fmla="*/ 546475 w 4492883"/>
                <a:gd name="connsiteY17" fmla="*/ 3154179 h 4001338"/>
                <a:gd name="connsiteX18" fmla="*/ 164338 w 4492883"/>
                <a:gd name="connsiteY18" fmla="*/ 2430847 h 4001338"/>
                <a:gd name="connsiteX19" fmla="*/ 1570058 w 4492883"/>
                <a:gd name="connsiteY19" fmla="*/ 1912232 h 4001338"/>
                <a:gd name="connsiteX20" fmla="*/ 191634 w 4492883"/>
                <a:gd name="connsiteY20" fmla="*/ 1857641 h 4001338"/>
                <a:gd name="connsiteX21" fmla="*/ 177986 w 4492883"/>
                <a:gd name="connsiteY21" fmla="*/ 915946 h 4001338"/>
                <a:gd name="connsiteX22" fmla="*/ 1747478 w 4492883"/>
                <a:gd name="connsiteY22" fmla="*/ 1530095 h 4001338"/>
                <a:gd name="connsiteX23" fmla="*/ 737544 w 4492883"/>
                <a:gd name="connsiteY23" fmla="*/ 356387 h 4001338"/>
                <a:gd name="connsiteX24" fmla="*/ 1720183 w 4492883"/>
                <a:gd name="connsiteY24" fmla="*/ 83432 h 4001338"/>
                <a:gd name="connsiteX25" fmla="*/ 2211502 w 4492883"/>
                <a:gd name="connsiteY25" fmla="*/ 1407265 h 4001338"/>
                <a:gd name="connsiteX0" fmla="*/ 2211502 w 4500072"/>
                <a:gd name="connsiteY0" fmla="*/ 1407265 h 4001338"/>
                <a:gd name="connsiteX1" fmla="*/ 2211502 w 4500072"/>
                <a:gd name="connsiteY1" fmla="*/ 1352674 h 4001338"/>
                <a:gd name="connsiteX2" fmla="*/ 2498105 w 4500072"/>
                <a:gd name="connsiteY2" fmla="*/ 15193 h 4001338"/>
                <a:gd name="connsiteX3" fmla="*/ 3535335 w 4500072"/>
                <a:gd name="connsiteY3" fmla="*/ 683934 h 4001338"/>
                <a:gd name="connsiteX4" fmla="*/ 2661878 w 4500072"/>
                <a:gd name="connsiteY4" fmla="*/ 1516447 h 4001338"/>
                <a:gd name="connsiteX5" fmla="*/ 4067598 w 4500072"/>
                <a:gd name="connsiteY5" fmla="*/ 956888 h 4001338"/>
                <a:gd name="connsiteX6" fmla="*/ 4449735 w 4500072"/>
                <a:gd name="connsiteY6" fmla="*/ 2171540 h 4001338"/>
                <a:gd name="connsiteX7" fmla="*/ 3112255 w 4500072"/>
                <a:gd name="connsiteY7" fmla="*/ 2185187 h 4001338"/>
                <a:gd name="connsiteX8" fmla="*/ 4449735 w 4500072"/>
                <a:gd name="connsiteY8" fmla="*/ 2635564 h 4001338"/>
                <a:gd name="connsiteX9" fmla="*/ 3985711 w 4500072"/>
                <a:gd name="connsiteY9" fmla="*/ 3495373 h 4001338"/>
                <a:gd name="connsiteX10" fmla="*/ 2989425 w 4500072"/>
                <a:gd name="connsiteY10" fmla="*/ 2635564 h 4001338"/>
                <a:gd name="connsiteX11" fmla="*/ 3371562 w 4500072"/>
                <a:gd name="connsiteY11" fmla="*/ 3809271 h 4001338"/>
                <a:gd name="connsiteX12" fmla="*/ 2402571 w 4500072"/>
                <a:gd name="connsiteY12" fmla="*/ 3891158 h 4001338"/>
                <a:gd name="connsiteX13" fmla="*/ 2211502 w 4500072"/>
                <a:gd name="connsiteY13" fmla="*/ 2717450 h 4001338"/>
                <a:gd name="connsiteX14" fmla="*/ 1856661 w 4500072"/>
                <a:gd name="connsiteY14" fmla="*/ 3959396 h 4001338"/>
                <a:gd name="connsiteX15" fmla="*/ 860374 w 4500072"/>
                <a:gd name="connsiteY15" fmla="*/ 3495373 h 4001338"/>
                <a:gd name="connsiteX16" fmla="*/ 1692887 w 4500072"/>
                <a:gd name="connsiteY16" fmla="*/ 2485438 h 4001338"/>
                <a:gd name="connsiteX17" fmla="*/ 546475 w 4500072"/>
                <a:gd name="connsiteY17" fmla="*/ 3154179 h 4001338"/>
                <a:gd name="connsiteX18" fmla="*/ 164338 w 4500072"/>
                <a:gd name="connsiteY18" fmla="*/ 2430847 h 4001338"/>
                <a:gd name="connsiteX19" fmla="*/ 1570058 w 4500072"/>
                <a:gd name="connsiteY19" fmla="*/ 1912232 h 4001338"/>
                <a:gd name="connsiteX20" fmla="*/ 191634 w 4500072"/>
                <a:gd name="connsiteY20" fmla="*/ 1857641 h 4001338"/>
                <a:gd name="connsiteX21" fmla="*/ 177986 w 4500072"/>
                <a:gd name="connsiteY21" fmla="*/ 915946 h 4001338"/>
                <a:gd name="connsiteX22" fmla="*/ 1747478 w 4500072"/>
                <a:gd name="connsiteY22" fmla="*/ 1530095 h 4001338"/>
                <a:gd name="connsiteX23" fmla="*/ 737544 w 4500072"/>
                <a:gd name="connsiteY23" fmla="*/ 356387 h 4001338"/>
                <a:gd name="connsiteX24" fmla="*/ 1720183 w 4500072"/>
                <a:gd name="connsiteY24" fmla="*/ 83432 h 4001338"/>
                <a:gd name="connsiteX25" fmla="*/ 2211502 w 4500072"/>
                <a:gd name="connsiteY25" fmla="*/ 1407265 h 4001338"/>
                <a:gd name="connsiteX0" fmla="*/ 2211502 w 4500072"/>
                <a:gd name="connsiteY0" fmla="*/ 1470623 h 4064696"/>
                <a:gd name="connsiteX1" fmla="*/ 2211502 w 4500072"/>
                <a:gd name="connsiteY1" fmla="*/ 1416032 h 4064696"/>
                <a:gd name="connsiteX2" fmla="*/ 2498105 w 4500072"/>
                <a:gd name="connsiteY2" fmla="*/ 78551 h 4064696"/>
                <a:gd name="connsiteX3" fmla="*/ 3535335 w 4500072"/>
                <a:gd name="connsiteY3" fmla="*/ 747292 h 4064696"/>
                <a:gd name="connsiteX4" fmla="*/ 2661878 w 4500072"/>
                <a:gd name="connsiteY4" fmla="*/ 1579805 h 4064696"/>
                <a:gd name="connsiteX5" fmla="*/ 4067598 w 4500072"/>
                <a:gd name="connsiteY5" fmla="*/ 1020246 h 4064696"/>
                <a:gd name="connsiteX6" fmla="*/ 4449735 w 4500072"/>
                <a:gd name="connsiteY6" fmla="*/ 2234898 h 4064696"/>
                <a:gd name="connsiteX7" fmla="*/ 3112255 w 4500072"/>
                <a:gd name="connsiteY7" fmla="*/ 2248545 h 4064696"/>
                <a:gd name="connsiteX8" fmla="*/ 4449735 w 4500072"/>
                <a:gd name="connsiteY8" fmla="*/ 2698922 h 4064696"/>
                <a:gd name="connsiteX9" fmla="*/ 3985711 w 4500072"/>
                <a:gd name="connsiteY9" fmla="*/ 3558731 h 4064696"/>
                <a:gd name="connsiteX10" fmla="*/ 2989425 w 4500072"/>
                <a:gd name="connsiteY10" fmla="*/ 2698922 h 4064696"/>
                <a:gd name="connsiteX11" fmla="*/ 3371562 w 4500072"/>
                <a:gd name="connsiteY11" fmla="*/ 3872629 h 4064696"/>
                <a:gd name="connsiteX12" fmla="*/ 2402571 w 4500072"/>
                <a:gd name="connsiteY12" fmla="*/ 3954516 h 4064696"/>
                <a:gd name="connsiteX13" fmla="*/ 2211502 w 4500072"/>
                <a:gd name="connsiteY13" fmla="*/ 2780808 h 4064696"/>
                <a:gd name="connsiteX14" fmla="*/ 1856661 w 4500072"/>
                <a:gd name="connsiteY14" fmla="*/ 4022754 h 4064696"/>
                <a:gd name="connsiteX15" fmla="*/ 860374 w 4500072"/>
                <a:gd name="connsiteY15" fmla="*/ 3558731 h 4064696"/>
                <a:gd name="connsiteX16" fmla="*/ 1692887 w 4500072"/>
                <a:gd name="connsiteY16" fmla="*/ 2548796 h 4064696"/>
                <a:gd name="connsiteX17" fmla="*/ 546475 w 4500072"/>
                <a:gd name="connsiteY17" fmla="*/ 3217537 h 4064696"/>
                <a:gd name="connsiteX18" fmla="*/ 164338 w 4500072"/>
                <a:gd name="connsiteY18" fmla="*/ 2494205 h 4064696"/>
                <a:gd name="connsiteX19" fmla="*/ 1570058 w 4500072"/>
                <a:gd name="connsiteY19" fmla="*/ 1975590 h 4064696"/>
                <a:gd name="connsiteX20" fmla="*/ 191634 w 4500072"/>
                <a:gd name="connsiteY20" fmla="*/ 1920999 h 4064696"/>
                <a:gd name="connsiteX21" fmla="*/ 177986 w 4500072"/>
                <a:gd name="connsiteY21" fmla="*/ 979304 h 4064696"/>
                <a:gd name="connsiteX22" fmla="*/ 1747478 w 4500072"/>
                <a:gd name="connsiteY22" fmla="*/ 1593453 h 4064696"/>
                <a:gd name="connsiteX23" fmla="*/ 737544 w 4500072"/>
                <a:gd name="connsiteY23" fmla="*/ 419745 h 4064696"/>
                <a:gd name="connsiteX24" fmla="*/ 1788421 w 4500072"/>
                <a:gd name="connsiteY24" fmla="*/ 51256 h 4064696"/>
                <a:gd name="connsiteX25" fmla="*/ 2211502 w 4500072"/>
                <a:gd name="connsiteY25" fmla="*/ 1470623 h 4064696"/>
                <a:gd name="connsiteX0" fmla="*/ 2120624 w 4409194"/>
                <a:gd name="connsiteY0" fmla="*/ 1470623 h 4064696"/>
                <a:gd name="connsiteX1" fmla="*/ 2120624 w 4409194"/>
                <a:gd name="connsiteY1" fmla="*/ 1416032 h 4064696"/>
                <a:gd name="connsiteX2" fmla="*/ 2407227 w 4409194"/>
                <a:gd name="connsiteY2" fmla="*/ 78551 h 4064696"/>
                <a:gd name="connsiteX3" fmla="*/ 3444457 w 4409194"/>
                <a:gd name="connsiteY3" fmla="*/ 747292 h 4064696"/>
                <a:gd name="connsiteX4" fmla="*/ 2571000 w 4409194"/>
                <a:gd name="connsiteY4" fmla="*/ 1579805 h 4064696"/>
                <a:gd name="connsiteX5" fmla="*/ 3976720 w 4409194"/>
                <a:gd name="connsiteY5" fmla="*/ 1020246 h 4064696"/>
                <a:gd name="connsiteX6" fmla="*/ 4358857 w 4409194"/>
                <a:gd name="connsiteY6" fmla="*/ 2234898 h 4064696"/>
                <a:gd name="connsiteX7" fmla="*/ 3021377 w 4409194"/>
                <a:gd name="connsiteY7" fmla="*/ 2248545 h 4064696"/>
                <a:gd name="connsiteX8" fmla="*/ 4358857 w 4409194"/>
                <a:gd name="connsiteY8" fmla="*/ 2698922 h 4064696"/>
                <a:gd name="connsiteX9" fmla="*/ 3894833 w 4409194"/>
                <a:gd name="connsiteY9" fmla="*/ 3558731 h 4064696"/>
                <a:gd name="connsiteX10" fmla="*/ 2898547 w 4409194"/>
                <a:gd name="connsiteY10" fmla="*/ 2698922 h 4064696"/>
                <a:gd name="connsiteX11" fmla="*/ 3280684 w 4409194"/>
                <a:gd name="connsiteY11" fmla="*/ 3872629 h 4064696"/>
                <a:gd name="connsiteX12" fmla="*/ 2311693 w 4409194"/>
                <a:gd name="connsiteY12" fmla="*/ 3954516 h 4064696"/>
                <a:gd name="connsiteX13" fmla="*/ 2120624 w 4409194"/>
                <a:gd name="connsiteY13" fmla="*/ 2780808 h 4064696"/>
                <a:gd name="connsiteX14" fmla="*/ 1765783 w 4409194"/>
                <a:gd name="connsiteY14" fmla="*/ 4022754 h 4064696"/>
                <a:gd name="connsiteX15" fmla="*/ 769496 w 4409194"/>
                <a:gd name="connsiteY15" fmla="*/ 3558731 h 4064696"/>
                <a:gd name="connsiteX16" fmla="*/ 1602009 w 4409194"/>
                <a:gd name="connsiteY16" fmla="*/ 2548796 h 4064696"/>
                <a:gd name="connsiteX17" fmla="*/ 455597 w 4409194"/>
                <a:gd name="connsiteY17" fmla="*/ 3217537 h 4064696"/>
                <a:gd name="connsiteX18" fmla="*/ 73460 w 4409194"/>
                <a:gd name="connsiteY18" fmla="*/ 2494205 h 4064696"/>
                <a:gd name="connsiteX19" fmla="*/ 1479180 w 4409194"/>
                <a:gd name="connsiteY19" fmla="*/ 1975590 h 4064696"/>
                <a:gd name="connsiteX20" fmla="*/ 100756 w 4409194"/>
                <a:gd name="connsiteY20" fmla="*/ 1920999 h 4064696"/>
                <a:gd name="connsiteX21" fmla="*/ 278177 w 4409194"/>
                <a:gd name="connsiteY21" fmla="*/ 815531 h 4064696"/>
                <a:gd name="connsiteX22" fmla="*/ 1656600 w 4409194"/>
                <a:gd name="connsiteY22" fmla="*/ 1593453 h 4064696"/>
                <a:gd name="connsiteX23" fmla="*/ 646666 w 4409194"/>
                <a:gd name="connsiteY23" fmla="*/ 419745 h 4064696"/>
                <a:gd name="connsiteX24" fmla="*/ 1697543 w 4409194"/>
                <a:gd name="connsiteY24" fmla="*/ 51256 h 4064696"/>
                <a:gd name="connsiteX25" fmla="*/ 2120624 w 4409194"/>
                <a:gd name="connsiteY25" fmla="*/ 1470623 h 4064696"/>
                <a:gd name="connsiteX0" fmla="*/ 2185411 w 4473981"/>
                <a:gd name="connsiteY0" fmla="*/ 1470623 h 4064696"/>
                <a:gd name="connsiteX1" fmla="*/ 2185411 w 4473981"/>
                <a:gd name="connsiteY1" fmla="*/ 1416032 h 4064696"/>
                <a:gd name="connsiteX2" fmla="*/ 2472014 w 4473981"/>
                <a:gd name="connsiteY2" fmla="*/ 78551 h 4064696"/>
                <a:gd name="connsiteX3" fmla="*/ 3509244 w 4473981"/>
                <a:gd name="connsiteY3" fmla="*/ 747292 h 4064696"/>
                <a:gd name="connsiteX4" fmla="*/ 2635787 w 4473981"/>
                <a:gd name="connsiteY4" fmla="*/ 1579805 h 4064696"/>
                <a:gd name="connsiteX5" fmla="*/ 4041507 w 4473981"/>
                <a:gd name="connsiteY5" fmla="*/ 1020246 h 4064696"/>
                <a:gd name="connsiteX6" fmla="*/ 4423644 w 4473981"/>
                <a:gd name="connsiteY6" fmla="*/ 2234898 h 4064696"/>
                <a:gd name="connsiteX7" fmla="*/ 3086164 w 4473981"/>
                <a:gd name="connsiteY7" fmla="*/ 2248545 h 4064696"/>
                <a:gd name="connsiteX8" fmla="*/ 4423644 w 4473981"/>
                <a:gd name="connsiteY8" fmla="*/ 2698922 h 4064696"/>
                <a:gd name="connsiteX9" fmla="*/ 3959620 w 4473981"/>
                <a:gd name="connsiteY9" fmla="*/ 3558731 h 4064696"/>
                <a:gd name="connsiteX10" fmla="*/ 2963334 w 4473981"/>
                <a:gd name="connsiteY10" fmla="*/ 2698922 h 4064696"/>
                <a:gd name="connsiteX11" fmla="*/ 3345471 w 4473981"/>
                <a:gd name="connsiteY11" fmla="*/ 3872629 h 4064696"/>
                <a:gd name="connsiteX12" fmla="*/ 2376480 w 4473981"/>
                <a:gd name="connsiteY12" fmla="*/ 3954516 h 4064696"/>
                <a:gd name="connsiteX13" fmla="*/ 2185411 w 4473981"/>
                <a:gd name="connsiteY13" fmla="*/ 2780808 h 4064696"/>
                <a:gd name="connsiteX14" fmla="*/ 1830570 w 4473981"/>
                <a:gd name="connsiteY14" fmla="*/ 4022754 h 4064696"/>
                <a:gd name="connsiteX15" fmla="*/ 834283 w 4473981"/>
                <a:gd name="connsiteY15" fmla="*/ 3558731 h 4064696"/>
                <a:gd name="connsiteX16" fmla="*/ 1666796 w 4473981"/>
                <a:gd name="connsiteY16" fmla="*/ 2548796 h 4064696"/>
                <a:gd name="connsiteX17" fmla="*/ 520384 w 4473981"/>
                <a:gd name="connsiteY17" fmla="*/ 3217537 h 4064696"/>
                <a:gd name="connsiteX18" fmla="*/ 42712 w 4473981"/>
                <a:gd name="connsiteY18" fmla="*/ 2371375 h 4064696"/>
                <a:gd name="connsiteX19" fmla="*/ 1543967 w 4473981"/>
                <a:gd name="connsiteY19" fmla="*/ 1975590 h 4064696"/>
                <a:gd name="connsiteX20" fmla="*/ 165543 w 4473981"/>
                <a:gd name="connsiteY20" fmla="*/ 1920999 h 4064696"/>
                <a:gd name="connsiteX21" fmla="*/ 342964 w 4473981"/>
                <a:gd name="connsiteY21" fmla="*/ 815531 h 4064696"/>
                <a:gd name="connsiteX22" fmla="*/ 1721387 w 4473981"/>
                <a:gd name="connsiteY22" fmla="*/ 1593453 h 4064696"/>
                <a:gd name="connsiteX23" fmla="*/ 711453 w 4473981"/>
                <a:gd name="connsiteY23" fmla="*/ 419745 h 4064696"/>
                <a:gd name="connsiteX24" fmla="*/ 1762330 w 4473981"/>
                <a:gd name="connsiteY24" fmla="*/ 51256 h 4064696"/>
                <a:gd name="connsiteX25" fmla="*/ 2185411 w 4473981"/>
                <a:gd name="connsiteY25" fmla="*/ 1470623 h 4064696"/>
                <a:gd name="connsiteX0" fmla="*/ 2185411 w 4473981"/>
                <a:gd name="connsiteY0" fmla="*/ 1470623 h 4064696"/>
                <a:gd name="connsiteX1" fmla="*/ 2185411 w 4473981"/>
                <a:gd name="connsiteY1" fmla="*/ 1416032 h 4064696"/>
                <a:gd name="connsiteX2" fmla="*/ 2472014 w 4473981"/>
                <a:gd name="connsiteY2" fmla="*/ 78551 h 4064696"/>
                <a:gd name="connsiteX3" fmla="*/ 3632073 w 4473981"/>
                <a:gd name="connsiteY3" fmla="*/ 706349 h 4064696"/>
                <a:gd name="connsiteX4" fmla="*/ 2635787 w 4473981"/>
                <a:gd name="connsiteY4" fmla="*/ 1579805 h 4064696"/>
                <a:gd name="connsiteX5" fmla="*/ 4041507 w 4473981"/>
                <a:gd name="connsiteY5" fmla="*/ 1020246 h 4064696"/>
                <a:gd name="connsiteX6" fmla="*/ 4423644 w 4473981"/>
                <a:gd name="connsiteY6" fmla="*/ 2234898 h 4064696"/>
                <a:gd name="connsiteX7" fmla="*/ 3086164 w 4473981"/>
                <a:gd name="connsiteY7" fmla="*/ 2248545 h 4064696"/>
                <a:gd name="connsiteX8" fmla="*/ 4423644 w 4473981"/>
                <a:gd name="connsiteY8" fmla="*/ 2698922 h 4064696"/>
                <a:gd name="connsiteX9" fmla="*/ 3959620 w 4473981"/>
                <a:gd name="connsiteY9" fmla="*/ 3558731 h 4064696"/>
                <a:gd name="connsiteX10" fmla="*/ 2963334 w 4473981"/>
                <a:gd name="connsiteY10" fmla="*/ 2698922 h 4064696"/>
                <a:gd name="connsiteX11" fmla="*/ 3345471 w 4473981"/>
                <a:gd name="connsiteY11" fmla="*/ 3872629 h 4064696"/>
                <a:gd name="connsiteX12" fmla="*/ 2376480 w 4473981"/>
                <a:gd name="connsiteY12" fmla="*/ 3954516 h 4064696"/>
                <a:gd name="connsiteX13" fmla="*/ 2185411 w 4473981"/>
                <a:gd name="connsiteY13" fmla="*/ 2780808 h 4064696"/>
                <a:gd name="connsiteX14" fmla="*/ 1830570 w 4473981"/>
                <a:gd name="connsiteY14" fmla="*/ 4022754 h 4064696"/>
                <a:gd name="connsiteX15" fmla="*/ 834283 w 4473981"/>
                <a:gd name="connsiteY15" fmla="*/ 3558731 h 4064696"/>
                <a:gd name="connsiteX16" fmla="*/ 1666796 w 4473981"/>
                <a:gd name="connsiteY16" fmla="*/ 2548796 h 4064696"/>
                <a:gd name="connsiteX17" fmla="*/ 520384 w 4473981"/>
                <a:gd name="connsiteY17" fmla="*/ 3217537 h 4064696"/>
                <a:gd name="connsiteX18" fmla="*/ 42712 w 4473981"/>
                <a:gd name="connsiteY18" fmla="*/ 2371375 h 4064696"/>
                <a:gd name="connsiteX19" fmla="*/ 1543967 w 4473981"/>
                <a:gd name="connsiteY19" fmla="*/ 1975590 h 4064696"/>
                <a:gd name="connsiteX20" fmla="*/ 165543 w 4473981"/>
                <a:gd name="connsiteY20" fmla="*/ 1920999 h 4064696"/>
                <a:gd name="connsiteX21" fmla="*/ 342964 w 4473981"/>
                <a:gd name="connsiteY21" fmla="*/ 815531 h 4064696"/>
                <a:gd name="connsiteX22" fmla="*/ 1721387 w 4473981"/>
                <a:gd name="connsiteY22" fmla="*/ 1593453 h 4064696"/>
                <a:gd name="connsiteX23" fmla="*/ 711453 w 4473981"/>
                <a:gd name="connsiteY23" fmla="*/ 419745 h 4064696"/>
                <a:gd name="connsiteX24" fmla="*/ 1762330 w 4473981"/>
                <a:gd name="connsiteY24" fmla="*/ 51256 h 4064696"/>
                <a:gd name="connsiteX25" fmla="*/ 2185411 w 4473981"/>
                <a:gd name="connsiteY25" fmla="*/ 1470623 h 4064696"/>
                <a:gd name="connsiteX0" fmla="*/ 2185411 w 4473981"/>
                <a:gd name="connsiteY0" fmla="*/ 1544750 h 4138823"/>
                <a:gd name="connsiteX1" fmla="*/ 2185411 w 4473981"/>
                <a:gd name="connsiteY1" fmla="*/ 1490159 h 4138823"/>
                <a:gd name="connsiteX2" fmla="*/ 2472014 w 4473981"/>
                <a:gd name="connsiteY2" fmla="*/ 152678 h 4138823"/>
                <a:gd name="connsiteX3" fmla="*/ 3632073 w 4473981"/>
                <a:gd name="connsiteY3" fmla="*/ 780476 h 4138823"/>
                <a:gd name="connsiteX4" fmla="*/ 2635787 w 4473981"/>
                <a:gd name="connsiteY4" fmla="*/ 1653932 h 4138823"/>
                <a:gd name="connsiteX5" fmla="*/ 4041507 w 4473981"/>
                <a:gd name="connsiteY5" fmla="*/ 1094373 h 4138823"/>
                <a:gd name="connsiteX6" fmla="*/ 4423644 w 4473981"/>
                <a:gd name="connsiteY6" fmla="*/ 2309025 h 4138823"/>
                <a:gd name="connsiteX7" fmla="*/ 3086164 w 4473981"/>
                <a:gd name="connsiteY7" fmla="*/ 2322672 h 4138823"/>
                <a:gd name="connsiteX8" fmla="*/ 4423644 w 4473981"/>
                <a:gd name="connsiteY8" fmla="*/ 2773049 h 4138823"/>
                <a:gd name="connsiteX9" fmla="*/ 3959620 w 4473981"/>
                <a:gd name="connsiteY9" fmla="*/ 3632858 h 4138823"/>
                <a:gd name="connsiteX10" fmla="*/ 2963334 w 4473981"/>
                <a:gd name="connsiteY10" fmla="*/ 2773049 h 4138823"/>
                <a:gd name="connsiteX11" fmla="*/ 3345471 w 4473981"/>
                <a:gd name="connsiteY11" fmla="*/ 3946756 h 4138823"/>
                <a:gd name="connsiteX12" fmla="*/ 2376480 w 4473981"/>
                <a:gd name="connsiteY12" fmla="*/ 4028643 h 4138823"/>
                <a:gd name="connsiteX13" fmla="*/ 2185411 w 4473981"/>
                <a:gd name="connsiteY13" fmla="*/ 2854935 h 4138823"/>
                <a:gd name="connsiteX14" fmla="*/ 1830570 w 4473981"/>
                <a:gd name="connsiteY14" fmla="*/ 4096881 h 4138823"/>
                <a:gd name="connsiteX15" fmla="*/ 834283 w 4473981"/>
                <a:gd name="connsiteY15" fmla="*/ 3632858 h 4138823"/>
                <a:gd name="connsiteX16" fmla="*/ 1666796 w 4473981"/>
                <a:gd name="connsiteY16" fmla="*/ 2622923 h 4138823"/>
                <a:gd name="connsiteX17" fmla="*/ 520384 w 4473981"/>
                <a:gd name="connsiteY17" fmla="*/ 3291664 h 4138823"/>
                <a:gd name="connsiteX18" fmla="*/ 42712 w 4473981"/>
                <a:gd name="connsiteY18" fmla="*/ 2445502 h 4138823"/>
                <a:gd name="connsiteX19" fmla="*/ 1543967 w 4473981"/>
                <a:gd name="connsiteY19" fmla="*/ 2049717 h 4138823"/>
                <a:gd name="connsiteX20" fmla="*/ 165543 w 4473981"/>
                <a:gd name="connsiteY20" fmla="*/ 1995126 h 4138823"/>
                <a:gd name="connsiteX21" fmla="*/ 342964 w 4473981"/>
                <a:gd name="connsiteY21" fmla="*/ 889658 h 4138823"/>
                <a:gd name="connsiteX22" fmla="*/ 1721387 w 4473981"/>
                <a:gd name="connsiteY22" fmla="*/ 1667580 h 4138823"/>
                <a:gd name="connsiteX23" fmla="*/ 711453 w 4473981"/>
                <a:gd name="connsiteY23" fmla="*/ 493872 h 4138823"/>
                <a:gd name="connsiteX24" fmla="*/ 1803274 w 4473981"/>
                <a:gd name="connsiteY24" fmla="*/ 43496 h 4138823"/>
                <a:gd name="connsiteX25" fmla="*/ 2185411 w 4473981"/>
                <a:gd name="connsiteY25" fmla="*/ 1544750 h 4138823"/>
                <a:gd name="connsiteX0" fmla="*/ 2185411 w 4473981"/>
                <a:gd name="connsiteY0" fmla="*/ 1544750 h 4138823"/>
                <a:gd name="connsiteX1" fmla="*/ 2185411 w 4473981"/>
                <a:gd name="connsiteY1" fmla="*/ 1490159 h 4138823"/>
                <a:gd name="connsiteX2" fmla="*/ 2472014 w 4473981"/>
                <a:gd name="connsiteY2" fmla="*/ 152678 h 4138823"/>
                <a:gd name="connsiteX3" fmla="*/ 3632073 w 4473981"/>
                <a:gd name="connsiteY3" fmla="*/ 780476 h 4138823"/>
                <a:gd name="connsiteX4" fmla="*/ 2635787 w 4473981"/>
                <a:gd name="connsiteY4" fmla="*/ 1653932 h 4138823"/>
                <a:gd name="connsiteX5" fmla="*/ 4041507 w 4473981"/>
                <a:gd name="connsiteY5" fmla="*/ 1094373 h 4138823"/>
                <a:gd name="connsiteX6" fmla="*/ 4423644 w 4473981"/>
                <a:gd name="connsiteY6" fmla="*/ 2309025 h 4138823"/>
                <a:gd name="connsiteX7" fmla="*/ 3086164 w 4473981"/>
                <a:gd name="connsiteY7" fmla="*/ 2322672 h 4138823"/>
                <a:gd name="connsiteX8" fmla="*/ 4423644 w 4473981"/>
                <a:gd name="connsiteY8" fmla="*/ 2773049 h 4138823"/>
                <a:gd name="connsiteX9" fmla="*/ 3959620 w 4473981"/>
                <a:gd name="connsiteY9" fmla="*/ 3632858 h 4138823"/>
                <a:gd name="connsiteX10" fmla="*/ 2963334 w 4473981"/>
                <a:gd name="connsiteY10" fmla="*/ 2773049 h 4138823"/>
                <a:gd name="connsiteX11" fmla="*/ 3345471 w 4473981"/>
                <a:gd name="connsiteY11" fmla="*/ 3946756 h 4138823"/>
                <a:gd name="connsiteX12" fmla="*/ 2376480 w 4473981"/>
                <a:gd name="connsiteY12" fmla="*/ 4028643 h 4138823"/>
                <a:gd name="connsiteX13" fmla="*/ 2185411 w 4473981"/>
                <a:gd name="connsiteY13" fmla="*/ 2854935 h 4138823"/>
                <a:gd name="connsiteX14" fmla="*/ 1830570 w 4473981"/>
                <a:gd name="connsiteY14" fmla="*/ 4096881 h 4138823"/>
                <a:gd name="connsiteX15" fmla="*/ 834283 w 4473981"/>
                <a:gd name="connsiteY15" fmla="*/ 3632858 h 4138823"/>
                <a:gd name="connsiteX16" fmla="*/ 1666796 w 4473981"/>
                <a:gd name="connsiteY16" fmla="*/ 2622923 h 4138823"/>
                <a:gd name="connsiteX17" fmla="*/ 520384 w 4473981"/>
                <a:gd name="connsiteY17" fmla="*/ 3291664 h 4138823"/>
                <a:gd name="connsiteX18" fmla="*/ 42712 w 4473981"/>
                <a:gd name="connsiteY18" fmla="*/ 2445502 h 4138823"/>
                <a:gd name="connsiteX19" fmla="*/ 1543967 w 4473981"/>
                <a:gd name="connsiteY19" fmla="*/ 2049717 h 4138823"/>
                <a:gd name="connsiteX20" fmla="*/ 165543 w 4473981"/>
                <a:gd name="connsiteY20" fmla="*/ 1995126 h 4138823"/>
                <a:gd name="connsiteX21" fmla="*/ 302021 w 4473981"/>
                <a:gd name="connsiteY21" fmla="*/ 821419 h 4138823"/>
                <a:gd name="connsiteX22" fmla="*/ 1721387 w 4473981"/>
                <a:gd name="connsiteY22" fmla="*/ 1667580 h 4138823"/>
                <a:gd name="connsiteX23" fmla="*/ 711453 w 4473981"/>
                <a:gd name="connsiteY23" fmla="*/ 493872 h 4138823"/>
                <a:gd name="connsiteX24" fmla="*/ 1803274 w 4473981"/>
                <a:gd name="connsiteY24" fmla="*/ 43496 h 4138823"/>
                <a:gd name="connsiteX25" fmla="*/ 2185411 w 4473981"/>
                <a:gd name="connsiteY25" fmla="*/ 1544750 h 4138823"/>
                <a:gd name="connsiteX0" fmla="*/ 2197892 w 4486462"/>
                <a:gd name="connsiteY0" fmla="*/ 1544750 h 4138823"/>
                <a:gd name="connsiteX1" fmla="*/ 2197892 w 4486462"/>
                <a:gd name="connsiteY1" fmla="*/ 1490159 h 4138823"/>
                <a:gd name="connsiteX2" fmla="*/ 2484495 w 4486462"/>
                <a:gd name="connsiteY2" fmla="*/ 152678 h 4138823"/>
                <a:gd name="connsiteX3" fmla="*/ 3644554 w 4486462"/>
                <a:gd name="connsiteY3" fmla="*/ 780476 h 4138823"/>
                <a:gd name="connsiteX4" fmla="*/ 2648268 w 4486462"/>
                <a:gd name="connsiteY4" fmla="*/ 1653932 h 4138823"/>
                <a:gd name="connsiteX5" fmla="*/ 4053988 w 4486462"/>
                <a:gd name="connsiteY5" fmla="*/ 1094373 h 4138823"/>
                <a:gd name="connsiteX6" fmla="*/ 4436125 w 4486462"/>
                <a:gd name="connsiteY6" fmla="*/ 2309025 h 4138823"/>
                <a:gd name="connsiteX7" fmla="*/ 3098645 w 4486462"/>
                <a:gd name="connsiteY7" fmla="*/ 2322672 h 4138823"/>
                <a:gd name="connsiteX8" fmla="*/ 4436125 w 4486462"/>
                <a:gd name="connsiteY8" fmla="*/ 2773049 h 4138823"/>
                <a:gd name="connsiteX9" fmla="*/ 3972101 w 4486462"/>
                <a:gd name="connsiteY9" fmla="*/ 3632858 h 4138823"/>
                <a:gd name="connsiteX10" fmla="*/ 2975815 w 4486462"/>
                <a:gd name="connsiteY10" fmla="*/ 2773049 h 4138823"/>
                <a:gd name="connsiteX11" fmla="*/ 3357952 w 4486462"/>
                <a:gd name="connsiteY11" fmla="*/ 3946756 h 4138823"/>
                <a:gd name="connsiteX12" fmla="*/ 2388961 w 4486462"/>
                <a:gd name="connsiteY12" fmla="*/ 4028643 h 4138823"/>
                <a:gd name="connsiteX13" fmla="*/ 2197892 w 4486462"/>
                <a:gd name="connsiteY13" fmla="*/ 2854935 h 4138823"/>
                <a:gd name="connsiteX14" fmla="*/ 1843051 w 4486462"/>
                <a:gd name="connsiteY14" fmla="*/ 4096881 h 4138823"/>
                <a:gd name="connsiteX15" fmla="*/ 846764 w 4486462"/>
                <a:gd name="connsiteY15" fmla="*/ 3632858 h 4138823"/>
                <a:gd name="connsiteX16" fmla="*/ 1679277 w 4486462"/>
                <a:gd name="connsiteY16" fmla="*/ 2622923 h 4138823"/>
                <a:gd name="connsiteX17" fmla="*/ 532865 w 4486462"/>
                <a:gd name="connsiteY17" fmla="*/ 3291664 h 4138823"/>
                <a:gd name="connsiteX18" fmla="*/ 55193 w 4486462"/>
                <a:gd name="connsiteY18" fmla="*/ 2445502 h 4138823"/>
                <a:gd name="connsiteX19" fmla="*/ 1556448 w 4486462"/>
                <a:gd name="connsiteY19" fmla="*/ 2049717 h 4138823"/>
                <a:gd name="connsiteX20" fmla="*/ 96137 w 4486462"/>
                <a:gd name="connsiteY20" fmla="*/ 2049718 h 4138823"/>
                <a:gd name="connsiteX21" fmla="*/ 314502 w 4486462"/>
                <a:gd name="connsiteY21" fmla="*/ 821419 h 4138823"/>
                <a:gd name="connsiteX22" fmla="*/ 1733868 w 4486462"/>
                <a:gd name="connsiteY22" fmla="*/ 1667580 h 4138823"/>
                <a:gd name="connsiteX23" fmla="*/ 723934 w 4486462"/>
                <a:gd name="connsiteY23" fmla="*/ 493872 h 4138823"/>
                <a:gd name="connsiteX24" fmla="*/ 1815755 w 4486462"/>
                <a:gd name="connsiteY24" fmla="*/ 43496 h 4138823"/>
                <a:gd name="connsiteX25" fmla="*/ 2197892 w 4486462"/>
                <a:gd name="connsiteY25" fmla="*/ 1544750 h 4138823"/>
                <a:gd name="connsiteX0" fmla="*/ 2197892 w 4486462"/>
                <a:gd name="connsiteY0" fmla="*/ 1544750 h 4138823"/>
                <a:gd name="connsiteX1" fmla="*/ 2197892 w 4486462"/>
                <a:gd name="connsiteY1" fmla="*/ 1490159 h 4138823"/>
                <a:gd name="connsiteX2" fmla="*/ 2484495 w 4486462"/>
                <a:gd name="connsiteY2" fmla="*/ 152678 h 4138823"/>
                <a:gd name="connsiteX3" fmla="*/ 3644554 w 4486462"/>
                <a:gd name="connsiteY3" fmla="*/ 780476 h 4138823"/>
                <a:gd name="connsiteX4" fmla="*/ 2648268 w 4486462"/>
                <a:gd name="connsiteY4" fmla="*/ 1653932 h 4138823"/>
                <a:gd name="connsiteX5" fmla="*/ 4053988 w 4486462"/>
                <a:gd name="connsiteY5" fmla="*/ 1094373 h 4138823"/>
                <a:gd name="connsiteX6" fmla="*/ 4436125 w 4486462"/>
                <a:gd name="connsiteY6" fmla="*/ 2309025 h 4138823"/>
                <a:gd name="connsiteX7" fmla="*/ 3098645 w 4486462"/>
                <a:gd name="connsiteY7" fmla="*/ 2322672 h 4138823"/>
                <a:gd name="connsiteX8" fmla="*/ 4436125 w 4486462"/>
                <a:gd name="connsiteY8" fmla="*/ 2773049 h 4138823"/>
                <a:gd name="connsiteX9" fmla="*/ 3972101 w 4486462"/>
                <a:gd name="connsiteY9" fmla="*/ 3632858 h 4138823"/>
                <a:gd name="connsiteX10" fmla="*/ 2975815 w 4486462"/>
                <a:gd name="connsiteY10" fmla="*/ 2773049 h 4138823"/>
                <a:gd name="connsiteX11" fmla="*/ 3357952 w 4486462"/>
                <a:gd name="connsiteY11" fmla="*/ 3946756 h 4138823"/>
                <a:gd name="connsiteX12" fmla="*/ 2388961 w 4486462"/>
                <a:gd name="connsiteY12" fmla="*/ 4028643 h 4138823"/>
                <a:gd name="connsiteX13" fmla="*/ 2197892 w 4486462"/>
                <a:gd name="connsiteY13" fmla="*/ 2854935 h 4138823"/>
                <a:gd name="connsiteX14" fmla="*/ 1843051 w 4486462"/>
                <a:gd name="connsiteY14" fmla="*/ 4096881 h 4138823"/>
                <a:gd name="connsiteX15" fmla="*/ 846764 w 4486462"/>
                <a:gd name="connsiteY15" fmla="*/ 3632858 h 4138823"/>
                <a:gd name="connsiteX16" fmla="*/ 1679277 w 4486462"/>
                <a:gd name="connsiteY16" fmla="*/ 2622923 h 4138823"/>
                <a:gd name="connsiteX17" fmla="*/ 532865 w 4486462"/>
                <a:gd name="connsiteY17" fmla="*/ 3373550 h 4138823"/>
                <a:gd name="connsiteX18" fmla="*/ 55193 w 4486462"/>
                <a:gd name="connsiteY18" fmla="*/ 2445502 h 4138823"/>
                <a:gd name="connsiteX19" fmla="*/ 1556448 w 4486462"/>
                <a:gd name="connsiteY19" fmla="*/ 2049717 h 4138823"/>
                <a:gd name="connsiteX20" fmla="*/ 96137 w 4486462"/>
                <a:gd name="connsiteY20" fmla="*/ 2049718 h 4138823"/>
                <a:gd name="connsiteX21" fmla="*/ 314502 w 4486462"/>
                <a:gd name="connsiteY21" fmla="*/ 821419 h 4138823"/>
                <a:gd name="connsiteX22" fmla="*/ 1733868 w 4486462"/>
                <a:gd name="connsiteY22" fmla="*/ 1667580 h 4138823"/>
                <a:gd name="connsiteX23" fmla="*/ 723934 w 4486462"/>
                <a:gd name="connsiteY23" fmla="*/ 493872 h 4138823"/>
                <a:gd name="connsiteX24" fmla="*/ 1815755 w 4486462"/>
                <a:gd name="connsiteY24" fmla="*/ 43496 h 4138823"/>
                <a:gd name="connsiteX25" fmla="*/ 2197892 w 4486462"/>
                <a:gd name="connsiteY25" fmla="*/ 1544750 h 4138823"/>
                <a:gd name="connsiteX0" fmla="*/ 2197892 w 4486462"/>
                <a:gd name="connsiteY0" fmla="*/ 1544750 h 4264726"/>
                <a:gd name="connsiteX1" fmla="*/ 2197892 w 4486462"/>
                <a:gd name="connsiteY1" fmla="*/ 1490159 h 4264726"/>
                <a:gd name="connsiteX2" fmla="*/ 2484495 w 4486462"/>
                <a:gd name="connsiteY2" fmla="*/ 152678 h 4264726"/>
                <a:gd name="connsiteX3" fmla="*/ 3644554 w 4486462"/>
                <a:gd name="connsiteY3" fmla="*/ 780476 h 4264726"/>
                <a:gd name="connsiteX4" fmla="*/ 2648268 w 4486462"/>
                <a:gd name="connsiteY4" fmla="*/ 1653932 h 4264726"/>
                <a:gd name="connsiteX5" fmla="*/ 4053988 w 4486462"/>
                <a:gd name="connsiteY5" fmla="*/ 1094373 h 4264726"/>
                <a:gd name="connsiteX6" fmla="*/ 4436125 w 4486462"/>
                <a:gd name="connsiteY6" fmla="*/ 2309025 h 4264726"/>
                <a:gd name="connsiteX7" fmla="*/ 3098645 w 4486462"/>
                <a:gd name="connsiteY7" fmla="*/ 2322672 h 4264726"/>
                <a:gd name="connsiteX8" fmla="*/ 4436125 w 4486462"/>
                <a:gd name="connsiteY8" fmla="*/ 2773049 h 4264726"/>
                <a:gd name="connsiteX9" fmla="*/ 3972101 w 4486462"/>
                <a:gd name="connsiteY9" fmla="*/ 3632858 h 4264726"/>
                <a:gd name="connsiteX10" fmla="*/ 2975815 w 4486462"/>
                <a:gd name="connsiteY10" fmla="*/ 2773049 h 4264726"/>
                <a:gd name="connsiteX11" fmla="*/ 3357952 w 4486462"/>
                <a:gd name="connsiteY11" fmla="*/ 3946756 h 4264726"/>
                <a:gd name="connsiteX12" fmla="*/ 2375314 w 4486462"/>
                <a:gd name="connsiteY12" fmla="*/ 4192416 h 4264726"/>
                <a:gd name="connsiteX13" fmla="*/ 2197892 w 4486462"/>
                <a:gd name="connsiteY13" fmla="*/ 2854935 h 4264726"/>
                <a:gd name="connsiteX14" fmla="*/ 1843051 w 4486462"/>
                <a:gd name="connsiteY14" fmla="*/ 4096881 h 4264726"/>
                <a:gd name="connsiteX15" fmla="*/ 846764 w 4486462"/>
                <a:gd name="connsiteY15" fmla="*/ 3632858 h 4264726"/>
                <a:gd name="connsiteX16" fmla="*/ 1679277 w 4486462"/>
                <a:gd name="connsiteY16" fmla="*/ 2622923 h 4264726"/>
                <a:gd name="connsiteX17" fmla="*/ 532865 w 4486462"/>
                <a:gd name="connsiteY17" fmla="*/ 3373550 h 4264726"/>
                <a:gd name="connsiteX18" fmla="*/ 55193 w 4486462"/>
                <a:gd name="connsiteY18" fmla="*/ 2445502 h 4264726"/>
                <a:gd name="connsiteX19" fmla="*/ 1556448 w 4486462"/>
                <a:gd name="connsiteY19" fmla="*/ 2049717 h 4264726"/>
                <a:gd name="connsiteX20" fmla="*/ 96137 w 4486462"/>
                <a:gd name="connsiteY20" fmla="*/ 2049718 h 4264726"/>
                <a:gd name="connsiteX21" fmla="*/ 314502 w 4486462"/>
                <a:gd name="connsiteY21" fmla="*/ 821419 h 4264726"/>
                <a:gd name="connsiteX22" fmla="*/ 1733868 w 4486462"/>
                <a:gd name="connsiteY22" fmla="*/ 1667580 h 4264726"/>
                <a:gd name="connsiteX23" fmla="*/ 723934 w 4486462"/>
                <a:gd name="connsiteY23" fmla="*/ 493872 h 4264726"/>
                <a:gd name="connsiteX24" fmla="*/ 1815755 w 4486462"/>
                <a:gd name="connsiteY24" fmla="*/ 43496 h 4264726"/>
                <a:gd name="connsiteX25" fmla="*/ 2197892 w 4486462"/>
                <a:gd name="connsiteY25" fmla="*/ 1544750 h 4264726"/>
                <a:gd name="connsiteX0" fmla="*/ 2197892 w 4486462"/>
                <a:gd name="connsiteY0" fmla="*/ 1544750 h 4276244"/>
                <a:gd name="connsiteX1" fmla="*/ 2197892 w 4486462"/>
                <a:gd name="connsiteY1" fmla="*/ 1490159 h 4276244"/>
                <a:gd name="connsiteX2" fmla="*/ 2484495 w 4486462"/>
                <a:gd name="connsiteY2" fmla="*/ 152678 h 4276244"/>
                <a:gd name="connsiteX3" fmla="*/ 3644554 w 4486462"/>
                <a:gd name="connsiteY3" fmla="*/ 780476 h 4276244"/>
                <a:gd name="connsiteX4" fmla="*/ 2648268 w 4486462"/>
                <a:gd name="connsiteY4" fmla="*/ 1653932 h 4276244"/>
                <a:gd name="connsiteX5" fmla="*/ 4053988 w 4486462"/>
                <a:gd name="connsiteY5" fmla="*/ 1094373 h 4276244"/>
                <a:gd name="connsiteX6" fmla="*/ 4436125 w 4486462"/>
                <a:gd name="connsiteY6" fmla="*/ 2309025 h 4276244"/>
                <a:gd name="connsiteX7" fmla="*/ 3098645 w 4486462"/>
                <a:gd name="connsiteY7" fmla="*/ 2322672 h 4276244"/>
                <a:gd name="connsiteX8" fmla="*/ 4436125 w 4486462"/>
                <a:gd name="connsiteY8" fmla="*/ 2773049 h 4276244"/>
                <a:gd name="connsiteX9" fmla="*/ 3972101 w 4486462"/>
                <a:gd name="connsiteY9" fmla="*/ 3632858 h 4276244"/>
                <a:gd name="connsiteX10" fmla="*/ 2975815 w 4486462"/>
                <a:gd name="connsiteY10" fmla="*/ 2773049 h 4276244"/>
                <a:gd name="connsiteX11" fmla="*/ 3453487 w 4486462"/>
                <a:gd name="connsiteY11" fmla="*/ 3987699 h 4276244"/>
                <a:gd name="connsiteX12" fmla="*/ 2375314 w 4486462"/>
                <a:gd name="connsiteY12" fmla="*/ 4192416 h 4276244"/>
                <a:gd name="connsiteX13" fmla="*/ 2197892 w 4486462"/>
                <a:gd name="connsiteY13" fmla="*/ 2854935 h 4276244"/>
                <a:gd name="connsiteX14" fmla="*/ 1843051 w 4486462"/>
                <a:gd name="connsiteY14" fmla="*/ 4096881 h 4276244"/>
                <a:gd name="connsiteX15" fmla="*/ 846764 w 4486462"/>
                <a:gd name="connsiteY15" fmla="*/ 3632858 h 4276244"/>
                <a:gd name="connsiteX16" fmla="*/ 1679277 w 4486462"/>
                <a:gd name="connsiteY16" fmla="*/ 2622923 h 4276244"/>
                <a:gd name="connsiteX17" fmla="*/ 532865 w 4486462"/>
                <a:gd name="connsiteY17" fmla="*/ 3373550 h 4276244"/>
                <a:gd name="connsiteX18" fmla="*/ 55193 w 4486462"/>
                <a:gd name="connsiteY18" fmla="*/ 2445502 h 4276244"/>
                <a:gd name="connsiteX19" fmla="*/ 1556448 w 4486462"/>
                <a:gd name="connsiteY19" fmla="*/ 2049717 h 4276244"/>
                <a:gd name="connsiteX20" fmla="*/ 96137 w 4486462"/>
                <a:gd name="connsiteY20" fmla="*/ 2049718 h 4276244"/>
                <a:gd name="connsiteX21" fmla="*/ 314502 w 4486462"/>
                <a:gd name="connsiteY21" fmla="*/ 821419 h 4276244"/>
                <a:gd name="connsiteX22" fmla="*/ 1733868 w 4486462"/>
                <a:gd name="connsiteY22" fmla="*/ 1667580 h 4276244"/>
                <a:gd name="connsiteX23" fmla="*/ 723934 w 4486462"/>
                <a:gd name="connsiteY23" fmla="*/ 493872 h 4276244"/>
                <a:gd name="connsiteX24" fmla="*/ 1815755 w 4486462"/>
                <a:gd name="connsiteY24" fmla="*/ 43496 h 4276244"/>
                <a:gd name="connsiteX25" fmla="*/ 2197892 w 4486462"/>
                <a:gd name="connsiteY25" fmla="*/ 1544750 h 4276244"/>
                <a:gd name="connsiteX0" fmla="*/ 2197892 w 4486462"/>
                <a:gd name="connsiteY0" fmla="*/ 1544750 h 4276244"/>
                <a:gd name="connsiteX1" fmla="*/ 2197892 w 4486462"/>
                <a:gd name="connsiteY1" fmla="*/ 1490159 h 4276244"/>
                <a:gd name="connsiteX2" fmla="*/ 2484495 w 4486462"/>
                <a:gd name="connsiteY2" fmla="*/ 152678 h 4276244"/>
                <a:gd name="connsiteX3" fmla="*/ 3712792 w 4486462"/>
                <a:gd name="connsiteY3" fmla="*/ 698589 h 4276244"/>
                <a:gd name="connsiteX4" fmla="*/ 2648268 w 4486462"/>
                <a:gd name="connsiteY4" fmla="*/ 1653932 h 4276244"/>
                <a:gd name="connsiteX5" fmla="*/ 4053988 w 4486462"/>
                <a:gd name="connsiteY5" fmla="*/ 1094373 h 4276244"/>
                <a:gd name="connsiteX6" fmla="*/ 4436125 w 4486462"/>
                <a:gd name="connsiteY6" fmla="*/ 2309025 h 4276244"/>
                <a:gd name="connsiteX7" fmla="*/ 3098645 w 4486462"/>
                <a:gd name="connsiteY7" fmla="*/ 2322672 h 4276244"/>
                <a:gd name="connsiteX8" fmla="*/ 4436125 w 4486462"/>
                <a:gd name="connsiteY8" fmla="*/ 2773049 h 4276244"/>
                <a:gd name="connsiteX9" fmla="*/ 3972101 w 4486462"/>
                <a:gd name="connsiteY9" fmla="*/ 3632858 h 4276244"/>
                <a:gd name="connsiteX10" fmla="*/ 2975815 w 4486462"/>
                <a:gd name="connsiteY10" fmla="*/ 2773049 h 4276244"/>
                <a:gd name="connsiteX11" fmla="*/ 3453487 w 4486462"/>
                <a:gd name="connsiteY11" fmla="*/ 3987699 h 4276244"/>
                <a:gd name="connsiteX12" fmla="*/ 2375314 w 4486462"/>
                <a:gd name="connsiteY12" fmla="*/ 4192416 h 4276244"/>
                <a:gd name="connsiteX13" fmla="*/ 2197892 w 4486462"/>
                <a:gd name="connsiteY13" fmla="*/ 2854935 h 4276244"/>
                <a:gd name="connsiteX14" fmla="*/ 1843051 w 4486462"/>
                <a:gd name="connsiteY14" fmla="*/ 4096881 h 4276244"/>
                <a:gd name="connsiteX15" fmla="*/ 846764 w 4486462"/>
                <a:gd name="connsiteY15" fmla="*/ 3632858 h 4276244"/>
                <a:gd name="connsiteX16" fmla="*/ 1679277 w 4486462"/>
                <a:gd name="connsiteY16" fmla="*/ 2622923 h 4276244"/>
                <a:gd name="connsiteX17" fmla="*/ 532865 w 4486462"/>
                <a:gd name="connsiteY17" fmla="*/ 3373550 h 4276244"/>
                <a:gd name="connsiteX18" fmla="*/ 55193 w 4486462"/>
                <a:gd name="connsiteY18" fmla="*/ 2445502 h 4276244"/>
                <a:gd name="connsiteX19" fmla="*/ 1556448 w 4486462"/>
                <a:gd name="connsiteY19" fmla="*/ 2049717 h 4276244"/>
                <a:gd name="connsiteX20" fmla="*/ 96137 w 4486462"/>
                <a:gd name="connsiteY20" fmla="*/ 2049718 h 4276244"/>
                <a:gd name="connsiteX21" fmla="*/ 314502 w 4486462"/>
                <a:gd name="connsiteY21" fmla="*/ 821419 h 4276244"/>
                <a:gd name="connsiteX22" fmla="*/ 1733868 w 4486462"/>
                <a:gd name="connsiteY22" fmla="*/ 1667580 h 4276244"/>
                <a:gd name="connsiteX23" fmla="*/ 723934 w 4486462"/>
                <a:gd name="connsiteY23" fmla="*/ 493872 h 4276244"/>
                <a:gd name="connsiteX24" fmla="*/ 1815755 w 4486462"/>
                <a:gd name="connsiteY24" fmla="*/ 43496 h 4276244"/>
                <a:gd name="connsiteX25" fmla="*/ 2197892 w 4486462"/>
                <a:gd name="connsiteY25" fmla="*/ 1544750 h 4276244"/>
                <a:gd name="connsiteX0" fmla="*/ 2197892 w 4534092"/>
                <a:gd name="connsiteY0" fmla="*/ 1544750 h 4276244"/>
                <a:gd name="connsiteX1" fmla="*/ 2197892 w 4534092"/>
                <a:gd name="connsiteY1" fmla="*/ 1490159 h 4276244"/>
                <a:gd name="connsiteX2" fmla="*/ 2484495 w 4534092"/>
                <a:gd name="connsiteY2" fmla="*/ 152678 h 4276244"/>
                <a:gd name="connsiteX3" fmla="*/ 3712792 w 4534092"/>
                <a:gd name="connsiteY3" fmla="*/ 698589 h 4276244"/>
                <a:gd name="connsiteX4" fmla="*/ 2648268 w 4534092"/>
                <a:gd name="connsiteY4" fmla="*/ 1653932 h 4276244"/>
                <a:gd name="connsiteX5" fmla="*/ 4053988 w 4534092"/>
                <a:gd name="connsiteY5" fmla="*/ 1094373 h 4276244"/>
                <a:gd name="connsiteX6" fmla="*/ 4436125 w 4534092"/>
                <a:gd name="connsiteY6" fmla="*/ 2309025 h 4276244"/>
                <a:gd name="connsiteX7" fmla="*/ 3098645 w 4534092"/>
                <a:gd name="connsiteY7" fmla="*/ 2322672 h 4276244"/>
                <a:gd name="connsiteX8" fmla="*/ 4504364 w 4534092"/>
                <a:gd name="connsiteY8" fmla="*/ 2745753 h 4276244"/>
                <a:gd name="connsiteX9" fmla="*/ 3972101 w 4534092"/>
                <a:gd name="connsiteY9" fmla="*/ 3632858 h 4276244"/>
                <a:gd name="connsiteX10" fmla="*/ 2975815 w 4534092"/>
                <a:gd name="connsiteY10" fmla="*/ 2773049 h 4276244"/>
                <a:gd name="connsiteX11" fmla="*/ 3453487 w 4534092"/>
                <a:gd name="connsiteY11" fmla="*/ 3987699 h 4276244"/>
                <a:gd name="connsiteX12" fmla="*/ 2375314 w 4534092"/>
                <a:gd name="connsiteY12" fmla="*/ 4192416 h 4276244"/>
                <a:gd name="connsiteX13" fmla="*/ 2197892 w 4534092"/>
                <a:gd name="connsiteY13" fmla="*/ 2854935 h 4276244"/>
                <a:gd name="connsiteX14" fmla="*/ 1843051 w 4534092"/>
                <a:gd name="connsiteY14" fmla="*/ 4096881 h 4276244"/>
                <a:gd name="connsiteX15" fmla="*/ 846764 w 4534092"/>
                <a:gd name="connsiteY15" fmla="*/ 3632858 h 4276244"/>
                <a:gd name="connsiteX16" fmla="*/ 1679277 w 4534092"/>
                <a:gd name="connsiteY16" fmla="*/ 2622923 h 4276244"/>
                <a:gd name="connsiteX17" fmla="*/ 532865 w 4534092"/>
                <a:gd name="connsiteY17" fmla="*/ 3373550 h 4276244"/>
                <a:gd name="connsiteX18" fmla="*/ 55193 w 4534092"/>
                <a:gd name="connsiteY18" fmla="*/ 2445502 h 4276244"/>
                <a:gd name="connsiteX19" fmla="*/ 1556448 w 4534092"/>
                <a:gd name="connsiteY19" fmla="*/ 2049717 h 4276244"/>
                <a:gd name="connsiteX20" fmla="*/ 96137 w 4534092"/>
                <a:gd name="connsiteY20" fmla="*/ 2049718 h 4276244"/>
                <a:gd name="connsiteX21" fmla="*/ 314502 w 4534092"/>
                <a:gd name="connsiteY21" fmla="*/ 821419 h 4276244"/>
                <a:gd name="connsiteX22" fmla="*/ 1733868 w 4534092"/>
                <a:gd name="connsiteY22" fmla="*/ 1667580 h 4276244"/>
                <a:gd name="connsiteX23" fmla="*/ 723934 w 4534092"/>
                <a:gd name="connsiteY23" fmla="*/ 493872 h 4276244"/>
                <a:gd name="connsiteX24" fmla="*/ 1815755 w 4534092"/>
                <a:gd name="connsiteY24" fmla="*/ 43496 h 4276244"/>
                <a:gd name="connsiteX25" fmla="*/ 2197892 w 4534092"/>
                <a:gd name="connsiteY25" fmla="*/ 1544750 h 4276244"/>
                <a:gd name="connsiteX0" fmla="*/ 2197892 w 4534092"/>
                <a:gd name="connsiteY0" fmla="*/ 1544750 h 4276244"/>
                <a:gd name="connsiteX1" fmla="*/ 2197892 w 4534092"/>
                <a:gd name="connsiteY1" fmla="*/ 1490159 h 4276244"/>
                <a:gd name="connsiteX2" fmla="*/ 2484495 w 4534092"/>
                <a:gd name="connsiteY2" fmla="*/ 152678 h 4276244"/>
                <a:gd name="connsiteX3" fmla="*/ 3712792 w 4534092"/>
                <a:gd name="connsiteY3" fmla="*/ 698589 h 4276244"/>
                <a:gd name="connsiteX4" fmla="*/ 2648268 w 4534092"/>
                <a:gd name="connsiteY4" fmla="*/ 1653932 h 4276244"/>
                <a:gd name="connsiteX5" fmla="*/ 4053988 w 4534092"/>
                <a:gd name="connsiteY5" fmla="*/ 1094373 h 4276244"/>
                <a:gd name="connsiteX6" fmla="*/ 4436125 w 4534092"/>
                <a:gd name="connsiteY6" fmla="*/ 2309025 h 4276244"/>
                <a:gd name="connsiteX7" fmla="*/ 3098645 w 4534092"/>
                <a:gd name="connsiteY7" fmla="*/ 2322672 h 4276244"/>
                <a:gd name="connsiteX8" fmla="*/ 4504364 w 4534092"/>
                <a:gd name="connsiteY8" fmla="*/ 2745753 h 4276244"/>
                <a:gd name="connsiteX9" fmla="*/ 3972101 w 4534092"/>
                <a:gd name="connsiteY9" fmla="*/ 3769336 h 4276244"/>
                <a:gd name="connsiteX10" fmla="*/ 2975815 w 4534092"/>
                <a:gd name="connsiteY10" fmla="*/ 2773049 h 4276244"/>
                <a:gd name="connsiteX11" fmla="*/ 3453487 w 4534092"/>
                <a:gd name="connsiteY11" fmla="*/ 3987699 h 4276244"/>
                <a:gd name="connsiteX12" fmla="*/ 2375314 w 4534092"/>
                <a:gd name="connsiteY12" fmla="*/ 4192416 h 4276244"/>
                <a:gd name="connsiteX13" fmla="*/ 2197892 w 4534092"/>
                <a:gd name="connsiteY13" fmla="*/ 2854935 h 4276244"/>
                <a:gd name="connsiteX14" fmla="*/ 1843051 w 4534092"/>
                <a:gd name="connsiteY14" fmla="*/ 4096881 h 4276244"/>
                <a:gd name="connsiteX15" fmla="*/ 846764 w 4534092"/>
                <a:gd name="connsiteY15" fmla="*/ 3632858 h 4276244"/>
                <a:gd name="connsiteX16" fmla="*/ 1679277 w 4534092"/>
                <a:gd name="connsiteY16" fmla="*/ 2622923 h 4276244"/>
                <a:gd name="connsiteX17" fmla="*/ 532865 w 4534092"/>
                <a:gd name="connsiteY17" fmla="*/ 3373550 h 4276244"/>
                <a:gd name="connsiteX18" fmla="*/ 55193 w 4534092"/>
                <a:gd name="connsiteY18" fmla="*/ 2445502 h 4276244"/>
                <a:gd name="connsiteX19" fmla="*/ 1556448 w 4534092"/>
                <a:gd name="connsiteY19" fmla="*/ 2049717 h 4276244"/>
                <a:gd name="connsiteX20" fmla="*/ 96137 w 4534092"/>
                <a:gd name="connsiteY20" fmla="*/ 2049718 h 4276244"/>
                <a:gd name="connsiteX21" fmla="*/ 314502 w 4534092"/>
                <a:gd name="connsiteY21" fmla="*/ 821419 h 4276244"/>
                <a:gd name="connsiteX22" fmla="*/ 1733868 w 4534092"/>
                <a:gd name="connsiteY22" fmla="*/ 1667580 h 4276244"/>
                <a:gd name="connsiteX23" fmla="*/ 723934 w 4534092"/>
                <a:gd name="connsiteY23" fmla="*/ 493872 h 4276244"/>
                <a:gd name="connsiteX24" fmla="*/ 1815755 w 4534092"/>
                <a:gd name="connsiteY24" fmla="*/ 43496 h 4276244"/>
                <a:gd name="connsiteX25" fmla="*/ 2197892 w 4534092"/>
                <a:gd name="connsiteY25" fmla="*/ 1544750 h 4276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534092" h="4276244">
                  <a:moveTo>
                    <a:pt x="2197892" y="1544750"/>
                  </a:moveTo>
                  <a:cubicBezTo>
                    <a:pt x="2261581" y="1785860"/>
                    <a:pt x="2150125" y="1722171"/>
                    <a:pt x="2197892" y="1490159"/>
                  </a:cubicBezTo>
                  <a:cubicBezTo>
                    <a:pt x="2245659" y="1258147"/>
                    <a:pt x="2232012" y="284606"/>
                    <a:pt x="2484495" y="152678"/>
                  </a:cubicBezTo>
                  <a:cubicBezTo>
                    <a:pt x="2736978" y="20750"/>
                    <a:pt x="3685497" y="448380"/>
                    <a:pt x="3712792" y="698589"/>
                  </a:cubicBezTo>
                  <a:cubicBezTo>
                    <a:pt x="3740087" y="948798"/>
                    <a:pt x="2591402" y="1587968"/>
                    <a:pt x="2648268" y="1653932"/>
                  </a:cubicBezTo>
                  <a:cubicBezTo>
                    <a:pt x="2705134" y="1719896"/>
                    <a:pt x="3756012" y="985191"/>
                    <a:pt x="4053988" y="1094373"/>
                  </a:cubicBezTo>
                  <a:cubicBezTo>
                    <a:pt x="4351964" y="1203555"/>
                    <a:pt x="4595349" y="2104309"/>
                    <a:pt x="4436125" y="2309025"/>
                  </a:cubicBezTo>
                  <a:cubicBezTo>
                    <a:pt x="4276901" y="2513741"/>
                    <a:pt x="3087272" y="2249884"/>
                    <a:pt x="3098645" y="2322672"/>
                  </a:cubicBezTo>
                  <a:cubicBezTo>
                    <a:pt x="3110018" y="2395460"/>
                    <a:pt x="4358788" y="2504642"/>
                    <a:pt x="4504364" y="2745753"/>
                  </a:cubicBezTo>
                  <a:cubicBezTo>
                    <a:pt x="4649940" y="2986864"/>
                    <a:pt x="4226859" y="3764787"/>
                    <a:pt x="3972101" y="3769336"/>
                  </a:cubicBezTo>
                  <a:cubicBezTo>
                    <a:pt x="3717343" y="3773885"/>
                    <a:pt x="3062251" y="2736655"/>
                    <a:pt x="2975815" y="2773049"/>
                  </a:cubicBezTo>
                  <a:cubicBezTo>
                    <a:pt x="2889379" y="2809443"/>
                    <a:pt x="3553570" y="3751138"/>
                    <a:pt x="3453487" y="3987699"/>
                  </a:cubicBezTo>
                  <a:cubicBezTo>
                    <a:pt x="3353404" y="4224260"/>
                    <a:pt x="2584580" y="4381210"/>
                    <a:pt x="2375314" y="4192416"/>
                  </a:cubicBezTo>
                  <a:cubicBezTo>
                    <a:pt x="2166048" y="4003622"/>
                    <a:pt x="2286603" y="2870858"/>
                    <a:pt x="2197892" y="2854935"/>
                  </a:cubicBezTo>
                  <a:cubicBezTo>
                    <a:pt x="2109182" y="2839013"/>
                    <a:pt x="2068239" y="3967227"/>
                    <a:pt x="1843051" y="4096881"/>
                  </a:cubicBezTo>
                  <a:cubicBezTo>
                    <a:pt x="1617863" y="4226535"/>
                    <a:pt x="874060" y="3878518"/>
                    <a:pt x="846764" y="3632858"/>
                  </a:cubicBezTo>
                  <a:cubicBezTo>
                    <a:pt x="819468" y="3387198"/>
                    <a:pt x="1731593" y="2666141"/>
                    <a:pt x="1679277" y="2622923"/>
                  </a:cubicBezTo>
                  <a:cubicBezTo>
                    <a:pt x="1626961" y="2579705"/>
                    <a:pt x="803546" y="3403120"/>
                    <a:pt x="532865" y="3373550"/>
                  </a:cubicBezTo>
                  <a:cubicBezTo>
                    <a:pt x="262184" y="3343980"/>
                    <a:pt x="-115404" y="2666141"/>
                    <a:pt x="55193" y="2445502"/>
                  </a:cubicBezTo>
                  <a:cubicBezTo>
                    <a:pt x="225790" y="2224863"/>
                    <a:pt x="1549624" y="2115681"/>
                    <a:pt x="1556448" y="2049717"/>
                  </a:cubicBezTo>
                  <a:cubicBezTo>
                    <a:pt x="1563272" y="1983753"/>
                    <a:pt x="303128" y="2254434"/>
                    <a:pt x="96137" y="2049718"/>
                  </a:cubicBezTo>
                  <a:cubicBezTo>
                    <a:pt x="-110854" y="1845002"/>
                    <a:pt x="41547" y="885109"/>
                    <a:pt x="314502" y="821419"/>
                  </a:cubicBezTo>
                  <a:cubicBezTo>
                    <a:pt x="587457" y="757729"/>
                    <a:pt x="1665629" y="1722171"/>
                    <a:pt x="1733868" y="1667580"/>
                  </a:cubicBezTo>
                  <a:cubicBezTo>
                    <a:pt x="1802107" y="1612989"/>
                    <a:pt x="728483" y="734982"/>
                    <a:pt x="723934" y="493872"/>
                  </a:cubicBezTo>
                  <a:cubicBezTo>
                    <a:pt x="719385" y="252762"/>
                    <a:pt x="1574645" y="-129376"/>
                    <a:pt x="1815755" y="43496"/>
                  </a:cubicBezTo>
                  <a:cubicBezTo>
                    <a:pt x="2056865" y="216368"/>
                    <a:pt x="2134203" y="1303640"/>
                    <a:pt x="2197892" y="1544750"/>
                  </a:cubicBezTo>
                  <a:close/>
                </a:path>
              </a:pathLst>
            </a:cu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7" name="วงรี 36"/>
            <p:cNvSpPr/>
            <p:nvPr/>
          </p:nvSpPr>
          <p:spPr>
            <a:xfrm>
              <a:off x="4195928" y="2846527"/>
              <a:ext cx="1214650" cy="1146412"/>
            </a:xfrm>
            <a:prstGeom prst="ellipse">
              <a:avLst/>
            </a:prstGeom>
            <a:solidFill>
              <a:srgbClr val="FFFF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1" name="กลุ่ม 40"/>
          <p:cNvGrpSpPr/>
          <p:nvPr/>
        </p:nvGrpSpPr>
        <p:grpSpPr>
          <a:xfrm>
            <a:off x="7483842" y="3720154"/>
            <a:ext cx="1079692" cy="968991"/>
            <a:chOff x="2919103" y="1528549"/>
            <a:chExt cx="3768300" cy="3782372"/>
          </a:xfrm>
        </p:grpSpPr>
        <p:sp>
          <p:nvSpPr>
            <p:cNvPr id="42" name="รูปแบบอิสระ 41"/>
            <p:cNvSpPr/>
            <p:nvPr/>
          </p:nvSpPr>
          <p:spPr>
            <a:xfrm>
              <a:off x="2919103" y="1528549"/>
              <a:ext cx="3768300" cy="3782372"/>
            </a:xfrm>
            <a:custGeom>
              <a:avLst/>
              <a:gdLst>
                <a:gd name="connsiteX0" fmla="*/ 2211502 w 4483021"/>
                <a:gd name="connsiteY0" fmla="*/ 1388095 h 3982168"/>
                <a:gd name="connsiteX1" fmla="*/ 2211502 w 4483021"/>
                <a:gd name="connsiteY1" fmla="*/ 1333504 h 3982168"/>
                <a:gd name="connsiteX2" fmla="*/ 2416219 w 4483021"/>
                <a:gd name="connsiteY2" fmla="*/ 296274 h 3982168"/>
                <a:gd name="connsiteX3" fmla="*/ 3535335 w 4483021"/>
                <a:gd name="connsiteY3" fmla="*/ 664764 h 3982168"/>
                <a:gd name="connsiteX4" fmla="*/ 2661878 w 4483021"/>
                <a:gd name="connsiteY4" fmla="*/ 1497277 h 3982168"/>
                <a:gd name="connsiteX5" fmla="*/ 3958416 w 4483021"/>
                <a:gd name="connsiteY5" fmla="*/ 1087844 h 3982168"/>
                <a:gd name="connsiteX6" fmla="*/ 4449735 w 4483021"/>
                <a:gd name="connsiteY6" fmla="*/ 2152370 h 3982168"/>
                <a:gd name="connsiteX7" fmla="*/ 3112255 w 4483021"/>
                <a:gd name="connsiteY7" fmla="*/ 2166017 h 3982168"/>
                <a:gd name="connsiteX8" fmla="*/ 4449735 w 4483021"/>
                <a:gd name="connsiteY8" fmla="*/ 2616394 h 3982168"/>
                <a:gd name="connsiteX9" fmla="*/ 3985711 w 4483021"/>
                <a:gd name="connsiteY9" fmla="*/ 3476203 h 3982168"/>
                <a:gd name="connsiteX10" fmla="*/ 2989425 w 4483021"/>
                <a:gd name="connsiteY10" fmla="*/ 2616394 h 3982168"/>
                <a:gd name="connsiteX11" fmla="*/ 3371562 w 4483021"/>
                <a:gd name="connsiteY11" fmla="*/ 3790101 h 3982168"/>
                <a:gd name="connsiteX12" fmla="*/ 2402571 w 4483021"/>
                <a:gd name="connsiteY12" fmla="*/ 3871988 h 3982168"/>
                <a:gd name="connsiteX13" fmla="*/ 2211502 w 4483021"/>
                <a:gd name="connsiteY13" fmla="*/ 2698280 h 3982168"/>
                <a:gd name="connsiteX14" fmla="*/ 1856661 w 4483021"/>
                <a:gd name="connsiteY14" fmla="*/ 3940226 h 3982168"/>
                <a:gd name="connsiteX15" fmla="*/ 860374 w 4483021"/>
                <a:gd name="connsiteY15" fmla="*/ 3476203 h 3982168"/>
                <a:gd name="connsiteX16" fmla="*/ 1692887 w 4483021"/>
                <a:gd name="connsiteY16" fmla="*/ 2466268 h 3982168"/>
                <a:gd name="connsiteX17" fmla="*/ 546475 w 4483021"/>
                <a:gd name="connsiteY17" fmla="*/ 3135009 h 3982168"/>
                <a:gd name="connsiteX18" fmla="*/ 164338 w 4483021"/>
                <a:gd name="connsiteY18" fmla="*/ 2411677 h 3982168"/>
                <a:gd name="connsiteX19" fmla="*/ 1570058 w 4483021"/>
                <a:gd name="connsiteY19" fmla="*/ 1893062 h 3982168"/>
                <a:gd name="connsiteX20" fmla="*/ 191634 w 4483021"/>
                <a:gd name="connsiteY20" fmla="*/ 1838471 h 3982168"/>
                <a:gd name="connsiteX21" fmla="*/ 177986 w 4483021"/>
                <a:gd name="connsiteY21" fmla="*/ 896776 h 3982168"/>
                <a:gd name="connsiteX22" fmla="*/ 1747478 w 4483021"/>
                <a:gd name="connsiteY22" fmla="*/ 1510925 h 3982168"/>
                <a:gd name="connsiteX23" fmla="*/ 737544 w 4483021"/>
                <a:gd name="connsiteY23" fmla="*/ 337217 h 3982168"/>
                <a:gd name="connsiteX24" fmla="*/ 1720183 w 4483021"/>
                <a:gd name="connsiteY24" fmla="*/ 64262 h 3982168"/>
                <a:gd name="connsiteX25" fmla="*/ 2211502 w 4483021"/>
                <a:gd name="connsiteY25" fmla="*/ 1388095 h 3982168"/>
                <a:gd name="connsiteX0" fmla="*/ 2211502 w 4483021"/>
                <a:gd name="connsiteY0" fmla="*/ 1407265 h 4001338"/>
                <a:gd name="connsiteX1" fmla="*/ 2211502 w 4483021"/>
                <a:gd name="connsiteY1" fmla="*/ 1352674 h 4001338"/>
                <a:gd name="connsiteX2" fmla="*/ 2498105 w 4483021"/>
                <a:gd name="connsiteY2" fmla="*/ 15193 h 4001338"/>
                <a:gd name="connsiteX3" fmla="*/ 3535335 w 4483021"/>
                <a:gd name="connsiteY3" fmla="*/ 683934 h 4001338"/>
                <a:gd name="connsiteX4" fmla="*/ 2661878 w 4483021"/>
                <a:gd name="connsiteY4" fmla="*/ 1516447 h 4001338"/>
                <a:gd name="connsiteX5" fmla="*/ 3958416 w 4483021"/>
                <a:gd name="connsiteY5" fmla="*/ 1107014 h 4001338"/>
                <a:gd name="connsiteX6" fmla="*/ 4449735 w 4483021"/>
                <a:gd name="connsiteY6" fmla="*/ 2171540 h 4001338"/>
                <a:gd name="connsiteX7" fmla="*/ 3112255 w 4483021"/>
                <a:gd name="connsiteY7" fmla="*/ 2185187 h 4001338"/>
                <a:gd name="connsiteX8" fmla="*/ 4449735 w 4483021"/>
                <a:gd name="connsiteY8" fmla="*/ 2635564 h 4001338"/>
                <a:gd name="connsiteX9" fmla="*/ 3985711 w 4483021"/>
                <a:gd name="connsiteY9" fmla="*/ 3495373 h 4001338"/>
                <a:gd name="connsiteX10" fmla="*/ 2989425 w 4483021"/>
                <a:gd name="connsiteY10" fmla="*/ 2635564 h 4001338"/>
                <a:gd name="connsiteX11" fmla="*/ 3371562 w 4483021"/>
                <a:gd name="connsiteY11" fmla="*/ 3809271 h 4001338"/>
                <a:gd name="connsiteX12" fmla="*/ 2402571 w 4483021"/>
                <a:gd name="connsiteY12" fmla="*/ 3891158 h 4001338"/>
                <a:gd name="connsiteX13" fmla="*/ 2211502 w 4483021"/>
                <a:gd name="connsiteY13" fmla="*/ 2717450 h 4001338"/>
                <a:gd name="connsiteX14" fmla="*/ 1856661 w 4483021"/>
                <a:gd name="connsiteY14" fmla="*/ 3959396 h 4001338"/>
                <a:gd name="connsiteX15" fmla="*/ 860374 w 4483021"/>
                <a:gd name="connsiteY15" fmla="*/ 3495373 h 4001338"/>
                <a:gd name="connsiteX16" fmla="*/ 1692887 w 4483021"/>
                <a:gd name="connsiteY16" fmla="*/ 2485438 h 4001338"/>
                <a:gd name="connsiteX17" fmla="*/ 546475 w 4483021"/>
                <a:gd name="connsiteY17" fmla="*/ 3154179 h 4001338"/>
                <a:gd name="connsiteX18" fmla="*/ 164338 w 4483021"/>
                <a:gd name="connsiteY18" fmla="*/ 2430847 h 4001338"/>
                <a:gd name="connsiteX19" fmla="*/ 1570058 w 4483021"/>
                <a:gd name="connsiteY19" fmla="*/ 1912232 h 4001338"/>
                <a:gd name="connsiteX20" fmla="*/ 191634 w 4483021"/>
                <a:gd name="connsiteY20" fmla="*/ 1857641 h 4001338"/>
                <a:gd name="connsiteX21" fmla="*/ 177986 w 4483021"/>
                <a:gd name="connsiteY21" fmla="*/ 915946 h 4001338"/>
                <a:gd name="connsiteX22" fmla="*/ 1747478 w 4483021"/>
                <a:gd name="connsiteY22" fmla="*/ 1530095 h 4001338"/>
                <a:gd name="connsiteX23" fmla="*/ 737544 w 4483021"/>
                <a:gd name="connsiteY23" fmla="*/ 356387 h 4001338"/>
                <a:gd name="connsiteX24" fmla="*/ 1720183 w 4483021"/>
                <a:gd name="connsiteY24" fmla="*/ 83432 h 4001338"/>
                <a:gd name="connsiteX25" fmla="*/ 2211502 w 4483021"/>
                <a:gd name="connsiteY25" fmla="*/ 1407265 h 4001338"/>
                <a:gd name="connsiteX0" fmla="*/ 2211502 w 4492883"/>
                <a:gd name="connsiteY0" fmla="*/ 1407265 h 4001338"/>
                <a:gd name="connsiteX1" fmla="*/ 2211502 w 4492883"/>
                <a:gd name="connsiteY1" fmla="*/ 1352674 h 4001338"/>
                <a:gd name="connsiteX2" fmla="*/ 2498105 w 4492883"/>
                <a:gd name="connsiteY2" fmla="*/ 15193 h 4001338"/>
                <a:gd name="connsiteX3" fmla="*/ 3535335 w 4492883"/>
                <a:gd name="connsiteY3" fmla="*/ 683934 h 4001338"/>
                <a:gd name="connsiteX4" fmla="*/ 2661878 w 4492883"/>
                <a:gd name="connsiteY4" fmla="*/ 1516447 h 4001338"/>
                <a:gd name="connsiteX5" fmla="*/ 4026655 w 4492883"/>
                <a:gd name="connsiteY5" fmla="*/ 1025127 h 4001338"/>
                <a:gd name="connsiteX6" fmla="*/ 4449735 w 4492883"/>
                <a:gd name="connsiteY6" fmla="*/ 2171540 h 4001338"/>
                <a:gd name="connsiteX7" fmla="*/ 3112255 w 4492883"/>
                <a:gd name="connsiteY7" fmla="*/ 2185187 h 4001338"/>
                <a:gd name="connsiteX8" fmla="*/ 4449735 w 4492883"/>
                <a:gd name="connsiteY8" fmla="*/ 2635564 h 4001338"/>
                <a:gd name="connsiteX9" fmla="*/ 3985711 w 4492883"/>
                <a:gd name="connsiteY9" fmla="*/ 3495373 h 4001338"/>
                <a:gd name="connsiteX10" fmla="*/ 2989425 w 4492883"/>
                <a:gd name="connsiteY10" fmla="*/ 2635564 h 4001338"/>
                <a:gd name="connsiteX11" fmla="*/ 3371562 w 4492883"/>
                <a:gd name="connsiteY11" fmla="*/ 3809271 h 4001338"/>
                <a:gd name="connsiteX12" fmla="*/ 2402571 w 4492883"/>
                <a:gd name="connsiteY12" fmla="*/ 3891158 h 4001338"/>
                <a:gd name="connsiteX13" fmla="*/ 2211502 w 4492883"/>
                <a:gd name="connsiteY13" fmla="*/ 2717450 h 4001338"/>
                <a:gd name="connsiteX14" fmla="*/ 1856661 w 4492883"/>
                <a:gd name="connsiteY14" fmla="*/ 3959396 h 4001338"/>
                <a:gd name="connsiteX15" fmla="*/ 860374 w 4492883"/>
                <a:gd name="connsiteY15" fmla="*/ 3495373 h 4001338"/>
                <a:gd name="connsiteX16" fmla="*/ 1692887 w 4492883"/>
                <a:gd name="connsiteY16" fmla="*/ 2485438 h 4001338"/>
                <a:gd name="connsiteX17" fmla="*/ 546475 w 4492883"/>
                <a:gd name="connsiteY17" fmla="*/ 3154179 h 4001338"/>
                <a:gd name="connsiteX18" fmla="*/ 164338 w 4492883"/>
                <a:gd name="connsiteY18" fmla="*/ 2430847 h 4001338"/>
                <a:gd name="connsiteX19" fmla="*/ 1570058 w 4492883"/>
                <a:gd name="connsiteY19" fmla="*/ 1912232 h 4001338"/>
                <a:gd name="connsiteX20" fmla="*/ 191634 w 4492883"/>
                <a:gd name="connsiteY20" fmla="*/ 1857641 h 4001338"/>
                <a:gd name="connsiteX21" fmla="*/ 177986 w 4492883"/>
                <a:gd name="connsiteY21" fmla="*/ 915946 h 4001338"/>
                <a:gd name="connsiteX22" fmla="*/ 1747478 w 4492883"/>
                <a:gd name="connsiteY22" fmla="*/ 1530095 h 4001338"/>
                <a:gd name="connsiteX23" fmla="*/ 737544 w 4492883"/>
                <a:gd name="connsiteY23" fmla="*/ 356387 h 4001338"/>
                <a:gd name="connsiteX24" fmla="*/ 1720183 w 4492883"/>
                <a:gd name="connsiteY24" fmla="*/ 83432 h 4001338"/>
                <a:gd name="connsiteX25" fmla="*/ 2211502 w 4492883"/>
                <a:gd name="connsiteY25" fmla="*/ 1407265 h 4001338"/>
                <a:gd name="connsiteX0" fmla="*/ 2211502 w 4500072"/>
                <a:gd name="connsiteY0" fmla="*/ 1407265 h 4001338"/>
                <a:gd name="connsiteX1" fmla="*/ 2211502 w 4500072"/>
                <a:gd name="connsiteY1" fmla="*/ 1352674 h 4001338"/>
                <a:gd name="connsiteX2" fmla="*/ 2498105 w 4500072"/>
                <a:gd name="connsiteY2" fmla="*/ 15193 h 4001338"/>
                <a:gd name="connsiteX3" fmla="*/ 3535335 w 4500072"/>
                <a:gd name="connsiteY3" fmla="*/ 683934 h 4001338"/>
                <a:gd name="connsiteX4" fmla="*/ 2661878 w 4500072"/>
                <a:gd name="connsiteY4" fmla="*/ 1516447 h 4001338"/>
                <a:gd name="connsiteX5" fmla="*/ 4067598 w 4500072"/>
                <a:gd name="connsiteY5" fmla="*/ 956888 h 4001338"/>
                <a:gd name="connsiteX6" fmla="*/ 4449735 w 4500072"/>
                <a:gd name="connsiteY6" fmla="*/ 2171540 h 4001338"/>
                <a:gd name="connsiteX7" fmla="*/ 3112255 w 4500072"/>
                <a:gd name="connsiteY7" fmla="*/ 2185187 h 4001338"/>
                <a:gd name="connsiteX8" fmla="*/ 4449735 w 4500072"/>
                <a:gd name="connsiteY8" fmla="*/ 2635564 h 4001338"/>
                <a:gd name="connsiteX9" fmla="*/ 3985711 w 4500072"/>
                <a:gd name="connsiteY9" fmla="*/ 3495373 h 4001338"/>
                <a:gd name="connsiteX10" fmla="*/ 2989425 w 4500072"/>
                <a:gd name="connsiteY10" fmla="*/ 2635564 h 4001338"/>
                <a:gd name="connsiteX11" fmla="*/ 3371562 w 4500072"/>
                <a:gd name="connsiteY11" fmla="*/ 3809271 h 4001338"/>
                <a:gd name="connsiteX12" fmla="*/ 2402571 w 4500072"/>
                <a:gd name="connsiteY12" fmla="*/ 3891158 h 4001338"/>
                <a:gd name="connsiteX13" fmla="*/ 2211502 w 4500072"/>
                <a:gd name="connsiteY13" fmla="*/ 2717450 h 4001338"/>
                <a:gd name="connsiteX14" fmla="*/ 1856661 w 4500072"/>
                <a:gd name="connsiteY14" fmla="*/ 3959396 h 4001338"/>
                <a:gd name="connsiteX15" fmla="*/ 860374 w 4500072"/>
                <a:gd name="connsiteY15" fmla="*/ 3495373 h 4001338"/>
                <a:gd name="connsiteX16" fmla="*/ 1692887 w 4500072"/>
                <a:gd name="connsiteY16" fmla="*/ 2485438 h 4001338"/>
                <a:gd name="connsiteX17" fmla="*/ 546475 w 4500072"/>
                <a:gd name="connsiteY17" fmla="*/ 3154179 h 4001338"/>
                <a:gd name="connsiteX18" fmla="*/ 164338 w 4500072"/>
                <a:gd name="connsiteY18" fmla="*/ 2430847 h 4001338"/>
                <a:gd name="connsiteX19" fmla="*/ 1570058 w 4500072"/>
                <a:gd name="connsiteY19" fmla="*/ 1912232 h 4001338"/>
                <a:gd name="connsiteX20" fmla="*/ 191634 w 4500072"/>
                <a:gd name="connsiteY20" fmla="*/ 1857641 h 4001338"/>
                <a:gd name="connsiteX21" fmla="*/ 177986 w 4500072"/>
                <a:gd name="connsiteY21" fmla="*/ 915946 h 4001338"/>
                <a:gd name="connsiteX22" fmla="*/ 1747478 w 4500072"/>
                <a:gd name="connsiteY22" fmla="*/ 1530095 h 4001338"/>
                <a:gd name="connsiteX23" fmla="*/ 737544 w 4500072"/>
                <a:gd name="connsiteY23" fmla="*/ 356387 h 4001338"/>
                <a:gd name="connsiteX24" fmla="*/ 1720183 w 4500072"/>
                <a:gd name="connsiteY24" fmla="*/ 83432 h 4001338"/>
                <a:gd name="connsiteX25" fmla="*/ 2211502 w 4500072"/>
                <a:gd name="connsiteY25" fmla="*/ 1407265 h 4001338"/>
                <a:gd name="connsiteX0" fmla="*/ 2211502 w 4500072"/>
                <a:gd name="connsiteY0" fmla="*/ 1470623 h 4064696"/>
                <a:gd name="connsiteX1" fmla="*/ 2211502 w 4500072"/>
                <a:gd name="connsiteY1" fmla="*/ 1416032 h 4064696"/>
                <a:gd name="connsiteX2" fmla="*/ 2498105 w 4500072"/>
                <a:gd name="connsiteY2" fmla="*/ 78551 h 4064696"/>
                <a:gd name="connsiteX3" fmla="*/ 3535335 w 4500072"/>
                <a:gd name="connsiteY3" fmla="*/ 747292 h 4064696"/>
                <a:gd name="connsiteX4" fmla="*/ 2661878 w 4500072"/>
                <a:gd name="connsiteY4" fmla="*/ 1579805 h 4064696"/>
                <a:gd name="connsiteX5" fmla="*/ 4067598 w 4500072"/>
                <a:gd name="connsiteY5" fmla="*/ 1020246 h 4064696"/>
                <a:gd name="connsiteX6" fmla="*/ 4449735 w 4500072"/>
                <a:gd name="connsiteY6" fmla="*/ 2234898 h 4064696"/>
                <a:gd name="connsiteX7" fmla="*/ 3112255 w 4500072"/>
                <a:gd name="connsiteY7" fmla="*/ 2248545 h 4064696"/>
                <a:gd name="connsiteX8" fmla="*/ 4449735 w 4500072"/>
                <a:gd name="connsiteY8" fmla="*/ 2698922 h 4064696"/>
                <a:gd name="connsiteX9" fmla="*/ 3985711 w 4500072"/>
                <a:gd name="connsiteY9" fmla="*/ 3558731 h 4064696"/>
                <a:gd name="connsiteX10" fmla="*/ 2989425 w 4500072"/>
                <a:gd name="connsiteY10" fmla="*/ 2698922 h 4064696"/>
                <a:gd name="connsiteX11" fmla="*/ 3371562 w 4500072"/>
                <a:gd name="connsiteY11" fmla="*/ 3872629 h 4064696"/>
                <a:gd name="connsiteX12" fmla="*/ 2402571 w 4500072"/>
                <a:gd name="connsiteY12" fmla="*/ 3954516 h 4064696"/>
                <a:gd name="connsiteX13" fmla="*/ 2211502 w 4500072"/>
                <a:gd name="connsiteY13" fmla="*/ 2780808 h 4064696"/>
                <a:gd name="connsiteX14" fmla="*/ 1856661 w 4500072"/>
                <a:gd name="connsiteY14" fmla="*/ 4022754 h 4064696"/>
                <a:gd name="connsiteX15" fmla="*/ 860374 w 4500072"/>
                <a:gd name="connsiteY15" fmla="*/ 3558731 h 4064696"/>
                <a:gd name="connsiteX16" fmla="*/ 1692887 w 4500072"/>
                <a:gd name="connsiteY16" fmla="*/ 2548796 h 4064696"/>
                <a:gd name="connsiteX17" fmla="*/ 546475 w 4500072"/>
                <a:gd name="connsiteY17" fmla="*/ 3217537 h 4064696"/>
                <a:gd name="connsiteX18" fmla="*/ 164338 w 4500072"/>
                <a:gd name="connsiteY18" fmla="*/ 2494205 h 4064696"/>
                <a:gd name="connsiteX19" fmla="*/ 1570058 w 4500072"/>
                <a:gd name="connsiteY19" fmla="*/ 1975590 h 4064696"/>
                <a:gd name="connsiteX20" fmla="*/ 191634 w 4500072"/>
                <a:gd name="connsiteY20" fmla="*/ 1920999 h 4064696"/>
                <a:gd name="connsiteX21" fmla="*/ 177986 w 4500072"/>
                <a:gd name="connsiteY21" fmla="*/ 979304 h 4064696"/>
                <a:gd name="connsiteX22" fmla="*/ 1747478 w 4500072"/>
                <a:gd name="connsiteY22" fmla="*/ 1593453 h 4064696"/>
                <a:gd name="connsiteX23" fmla="*/ 737544 w 4500072"/>
                <a:gd name="connsiteY23" fmla="*/ 419745 h 4064696"/>
                <a:gd name="connsiteX24" fmla="*/ 1788421 w 4500072"/>
                <a:gd name="connsiteY24" fmla="*/ 51256 h 4064696"/>
                <a:gd name="connsiteX25" fmla="*/ 2211502 w 4500072"/>
                <a:gd name="connsiteY25" fmla="*/ 1470623 h 4064696"/>
                <a:gd name="connsiteX0" fmla="*/ 2120624 w 4409194"/>
                <a:gd name="connsiteY0" fmla="*/ 1470623 h 4064696"/>
                <a:gd name="connsiteX1" fmla="*/ 2120624 w 4409194"/>
                <a:gd name="connsiteY1" fmla="*/ 1416032 h 4064696"/>
                <a:gd name="connsiteX2" fmla="*/ 2407227 w 4409194"/>
                <a:gd name="connsiteY2" fmla="*/ 78551 h 4064696"/>
                <a:gd name="connsiteX3" fmla="*/ 3444457 w 4409194"/>
                <a:gd name="connsiteY3" fmla="*/ 747292 h 4064696"/>
                <a:gd name="connsiteX4" fmla="*/ 2571000 w 4409194"/>
                <a:gd name="connsiteY4" fmla="*/ 1579805 h 4064696"/>
                <a:gd name="connsiteX5" fmla="*/ 3976720 w 4409194"/>
                <a:gd name="connsiteY5" fmla="*/ 1020246 h 4064696"/>
                <a:gd name="connsiteX6" fmla="*/ 4358857 w 4409194"/>
                <a:gd name="connsiteY6" fmla="*/ 2234898 h 4064696"/>
                <a:gd name="connsiteX7" fmla="*/ 3021377 w 4409194"/>
                <a:gd name="connsiteY7" fmla="*/ 2248545 h 4064696"/>
                <a:gd name="connsiteX8" fmla="*/ 4358857 w 4409194"/>
                <a:gd name="connsiteY8" fmla="*/ 2698922 h 4064696"/>
                <a:gd name="connsiteX9" fmla="*/ 3894833 w 4409194"/>
                <a:gd name="connsiteY9" fmla="*/ 3558731 h 4064696"/>
                <a:gd name="connsiteX10" fmla="*/ 2898547 w 4409194"/>
                <a:gd name="connsiteY10" fmla="*/ 2698922 h 4064696"/>
                <a:gd name="connsiteX11" fmla="*/ 3280684 w 4409194"/>
                <a:gd name="connsiteY11" fmla="*/ 3872629 h 4064696"/>
                <a:gd name="connsiteX12" fmla="*/ 2311693 w 4409194"/>
                <a:gd name="connsiteY12" fmla="*/ 3954516 h 4064696"/>
                <a:gd name="connsiteX13" fmla="*/ 2120624 w 4409194"/>
                <a:gd name="connsiteY13" fmla="*/ 2780808 h 4064696"/>
                <a:gd name="connsiteX14" fmla="*/ 1765783 w 4409194"/>
                <a:gd name="connsiteY14" fmla="*/ 4022754 h 4064696"/>
                <a:gd name="connsiteX15" fmla="*/ 769496 w 4409194"/>
                <a:gd name="connsiteY15" fmla="*/ 3558731 h 4064696"/>
                <a:gd name="connsiteX16" fmla="*/ 1602009 w 4409194"/>
                <a:gd name="connsiteY16" fmla="*/ 2548796 h 4064696"/>
                <a:gd name="connsiteX17" fmla="*/ 455597 w 4409194"/>
                <a:gd name="connsiteY17" fmla="*/ 3217537 h 4064696"/>
                <a:gd name="connsiteX18" fmla="*/ 73460 w 4409194"/>
                <a:gd name="connsiteY18" fmla="*/ 2494205 h 4064696"/>
                <a:gd name="connsiteX19" fmla="*/ 1479180 w 4409194"/>
                <a:gd name="connsiteY19" fmla="*/ 1975590 h 4064696"/>
                <a:gd name="connsiteX20" fmla="*/ 100756 w 4409194"/>
                <a:gd name="connsiteY20" fmla="*/ 1920999 h 4064696"/>
                <a:gd name="connsiteX21" fmla="*/ 278177 w 4409194"/>
                <a:gd name="connsiteY21" fmla="*/ 815531 h 4064696"/>
                <a:gd name="connsiteX22" fmla="*/ 1656600 w 4409194"/>
                <a:gd name="connsiteY22" fmla="*/ 1593453 h 4064696"/>
                <a:gd name="connsiteX23" fmla="*/ 646666 w 4409194"/>
                <a:gd name="connsiteY23" fmla="*/ 419745 h 4064696"/>
                <a:gd name="connsiteX24" fmla="*/ 1697543 w 4409194"/>
                <a:gd name="connsiteY24" fmla="*/ 51256 h 4064696"/>
                <a:gd name="connsiteX25" fmla="*/ 2120624 w 4409194"/>
                <a:gd name="connsiteY25" fmla="*/ 1470623 h 4064696"/>
                <a:gd name="connsiteX0" fmla="*/ 2185411 w 4473981"/>
                <a:gd name="connsiteY0" fmla="*/ 1470623 h 4064696"/>
                <a:gd name="connsiteX1" fmla="*/ 2185411 w 4473981"/>
                <a:gd name="connsiteY1" fmla="*/ 1416032 h 4064696"/>
                <a:gd name="connsiteX2" fmla="*/ 2472014 w 4473981"/>
                <a:gd name="connsiteY2" fmla="*/ 78551 h 4064696"/>
                <a:gd name="connsiteX3" fmla="*/ 3509244 w 4473981"/>
                <a:gd name="connsiteY3" fmla="*/ 747292 h 4064696"/>
                <a:gd name="connsiteX4" fmla="*/ 2635787 w 4473981"/>
                <a:gd name="connsiteY4" fmla="*/ 1579805 h 4064696"/>
                <a:gd name="connsiteX5" fmla="*/ 4041507 w 4473981"/>
                <a:gd name="connsiteY5" fmla="*/ 1020246 h 4064696"/>
                <a:gd name="connsiteX6" fmla="*/ 4423644 w 4473981"/>
                <a:gd name="connsiteY6" fmla="*/ 2234898 h 4064696"/>
                <a:gd name="connsiteX7" fmla="*/ 3086164 w 4473981"/>
                <a:gd name="connsiteY7" fmla="*/ 2248545 h 4064696"/>
                <a:gd name="connsiteX8" fmla="*/ 4423644 w 4473981"/>
                <a:gd name="connsiteY8" fmla="*/ 2698922 h 4064696"/>
                <a:gd name="connsiteX9" fmla="*/ 3959620 w 4473981"/>
                <a:gd name="connsiteY9" fmla="*/ 3558731 h 4064696"/>
                <a:gd name="connsiteX10" fmla="*/ 2963334 w 4473981"/>
                <a:gd name="connsiteY10" fmla="*/ 2698922 h 4064696"/>
                <a:gd name="connsiteX11" fmla="*/ 3345471 w 4473981"/>
                <a:gd name="connsiteY11" fmla="*/ 3872629 h 4064696"/>
                <a:gd name="connsiteX12" fmla="*/ 2376480 w 4473981"/>
                <a:gd name="connsiteY12" fmla="*/ 3954516 h 4064696"/>
                <a:gd name="connsiteX13" fmla="*/ 2185411 w 4473981"/>
                <a:gd name="connsiteY13" fmla="*/ 2780808 h 4064696"/>
                <a:gd name="connsiteX14" fmla="*/ 1830570 w 4473981"/>
                <a:gd name="connsiteY14" fmla="*/ 4022754 h 4064696"/>
                <a:gd name="connsiteX15" fmla="*/ 834283 w 4473981"/>
                <a:gd name="connsiteY15" fmla="*/ 3558731 h 4064696"/>
                <a:gd name="connsiteX16" fmla="*/ 1666796 w 4473981"/>
                <a:gd name="connsiteY16" fmla="*/ 2548796 h 4064696"/>
                <a:gd name="connsiteX17" fmla="*/ 520384 w 4473981"/>
                <a:gd name="connsiteY17" fmla="*/ 3217537 h 4064696"/>
                <a:gd name="connsiteX18" fmla="*/ 42712 w 4473981"/>
                <a:gd name="connsiteY18" fmla="*/ 2371375 h 4064696"/>
                <a:gd name="connsiteX19" fmla="*/ 1543967 w 4473981"/>
                <a:gd name="connsiteY19" fmla="*/ 1975590 h 4064696"/>
                <a:gd name="connsiteX20" fmla="*/ 165543 w 4473981"/>
                <a:gd name="connsiteY20" fmla="*/ 1920999 h 4064696"/>
                <a:gd name="connsiteX21" fmla="*/ 342964 w 4473981"/>
                <a:gd name="connsiteY21" fmla="*/ 815531 h 4064696"/>
                <a:gd name="connsiteX22" fmla="*/ 1721387 w 4473981"/>
                <a:gd name="connsiteY22" fmla="*/ 1593453 h 4064696"/>
                <a:gd name="connsiteX23" fmla="*/ 711453 w 4473981"/>
                <a:gd name="connsiteY23" fmla="*/ 419745 h 4064696"/>
                <a:gd name="connsiteX24" fmla="*/ 1762330 w 4473981"/>
                <a:gd name="connsiteY24" fmla="*/ 51256 h 4064696"/>
                <a:gd name="connsiteX25" fmla="*/ 2185411 w 4473981"/>
                <a:gd name="connsiteY25" fmla="*/ 1470623 h 4064696"/>
                <a:gd name="connsiteX0" fmla="*/ 2185411 w 4473981"/>
                <a:gd name="connsiteY0" fmla="*/ 1470623 h 4064696"/>
                <a:gd name="connsiteX1" fmla="*/ 2185411 w 4473981"/>
                <a:gd name="connsiteY1" fmla="*/ 1416032 h 4064696"/>
                <a:gd name="connsiteX2" fmla="*/ 2472014 w 4473981"/>
                <a:gd name="connsiteY2" fmla="*/ 78551 h 4064696"/>
                <a:gd name="connsiteX3" fmla="*/ 3632073 w 4473981"/>
                <a:gd name="connsiteY3" fmla="*/ 706349 h 4064696"/>
                <a:gd name="connsiteX4" fmla="*/ 2635787 w 4473981"/>
                <a:gd name="connsiteY4" fmla="*/ 1579805 h 4064696"/>
                <a:gd name="connsiteX5" fmla="*/ 4041507 w 4473981"/>
                <a:gd name="connsiteY5" fmla="*/ 1020246 h 4064696"/>
                <a:gd name="connsiteX6" fmla="*/ 4423644 w 4473981"/>
                <a:gd name="connsiteY6" fmla="*/ 2234898 h 4064696"/>
                <a:gd name="connsiteX7" fmla="*/ 3086164 w 4473981"/>
                <a:gd name="connsiteY7" fmla="*/ 2248545 h 4064696"/>
                <a:gd name="connsiteX8" fmla="*/ 4423644 w 4473981"/>
                <a:gd name="connsiteY8" fmla="*/ 2698922 h 4064696"/>
                <a:gd name="connsiteX9" fmla="*/ 3959620 w 4473981"/>
                <a:gd name="connsiteY9" fmla="*/ 3558731 h 4064696"/>
                <a:gd name="connsiteX10" fmla="*/ 2963334 w 4473981"/>
                <a:gd name="connsiteY10" fmla="*/ 2698922 h 4064696"/>
                <a:gd name="connsiteX11" fmla="*/ 3345471 w 4473981"/>
                <a:gd name="connsiteY11" fmla="*/ 3872629 h 4064696"/>
                <a:gd name="connsiteX12" fmla="*/ 2376480 w 4473981"/>
                <a:gd name="connsiteY12" fmla="*/ 3954516 h 4064696"/>
                <a:gd name="connsiteX13" fmla="*/ 2185411 w 4473981"/>
                <a:gd name="connsiteY13" fmla="*/ 2780808 h 4064696"/>
                <a:gd name="connsiteX14" fmla="*/ 1830570 w 4473981"/>
                <a:gd name="connsiteY14" fmla="*/ 4022754 h 4064696"/>
                <a:gd name="connsiteX15" fmla="*/ 834283 w 4473981"/>
                <a:gd name="connsiteY15" fmla="*/ 3558731 h 4064696"/>
                <a:gd name="connsiteX16" fmla="*/ 1666796 w 4473981"/>
                <a:gd name="connsiteY16" fmla="*/ 2548796 h 4064696"/>
                <a:gd name="connsiteX17" fmla="*/ 520384 w 4473981"/>
                <a:gd name="connsiteY17" fmla="*/ 3217537 h 4064696"/>
                <a:gd name="connsiteX18" fmla="*/ 42712 w 4473981"/>
                <a:gd name="connsiteY18" fmla="*/ 2371375 h 4064696"/>
                <a:gd name="connsiteX19" fmla="*/ 1543967 w 4473981"/>
                <a:gd name="connsiteY19" fmla="*/ 1975590 h 4064696"/>
                <a:gd name="connsiteX20" fmla="*/ 165543 w 4473981"/>
                <a:gd name="connsiteY20" fmla="*/ 1920999 h 4064696"/>
                <a:gd name="connsiteX21" fmla="*/ 342964 w 4473981"/>
                <a:gd name="connsiteY21" fmla="*/ 815531 h 4064696"/>
                <a:gd name="connsiteX22" fmla="*/ 1721387 w 4473981"/>
                <a:gd name="connsiteY22" fmla="*/ 1593453 h 4064696"/>
                <a:gd name="connsiteX23" fmla="*/ 711453 w 4473981"/>
                <a:gd name="connsiteY23" fmla="*/ 419745 h 4064696"/>
                <a:gd name="connsiteX24" fmla="*/ 1762330 w 4473981"/>
                <a:gd name="connsiteY24" fmla="*/ 51256 h 4064696"/>
                <a:gd name="connsiteX25" fmla="*/ 2185411 w 4473981"/>
                <a:gd name="connsiteY25" fmla="*/ 1470623 h 4064696"/>
                <a:gd name="connsiteX0" fmla="*/ 2185411 w 4473981"/>
                <a:gd name="connsiteY0" fmla="*/ 1544750 h 4138823"/>
                <a:gd name="connsiteX1" fmla="*/ 2185411 w 4473981"/>
                <a:gd name="connsiteY1" fmla="*/ 1490159 h 4138823"/>
                <a:gd name="connsiteX2" fmla="*/ 2472014 w 4473981"/>
                <a:gd name="connsiteY2" fmla="*/ 152678 h 4138823"/>
                <a:gd name="connsiteX3" fmla="*/ 3632073 w 4473981"/>
                <a:gd name="connsiteY3" fmla="*/ 780476 h 4138823"/>
                <a:gd name="connsiteX4" fmla="*/ 2635787 w 4473981"/>
                <a:gd name="connsiteY4" fmla="*/ 1653932 h 4138823"/>
                <a:gd name="connsiteX5" fmla="*/ 4041507 w 4473981"/>
                <a:gd name="connsiteY5" fmla="*/ 1094373 h 4138823"/>
                <a:gd name="connsiteX6" fmla="*/ 4423644 w 4473981"/>
                <a:gd name="connsiteY6" fmla="*/ 2309025 h 4138823"/>
                <a:gd name="connsiteX7" fmla="*/ 3086164 w 4473981"/>
                <a:gd name="connsiteY7" fmla="*/ 2322672 h 4138823"/>
                <a:gd name="connsiteX8" fmla="*/ 4423644 w 4473981"/>
                <a:gd name="connsiteY8" fmla="*/ 2773049 h 4138823"/>
                <a:gd name="connsiteX9" fmla="*/ 3959620 w 4473981"/>
                <a:gd name="connsiteY9" fmla="*/ 3632858 h 4138823"/>
                <a:gd name="connsiteX10" fmla="*/ 2963334 w 4473981"/>
                <a:gd name="connsiteY10" fmla="*/ 2773049 h 4138823"/>
                <a:gd name="connsiteX11" fmla="*/ 3345471 w 4473981"/>
                <a:gd name="connsiteY11" fmla="*/ 3946756 h 4138823"/>
                <a:gd name="connsiteX12" fmla="*/ 2376480 w 4473981"/>
                <a:gd name="connsiteY12" fmla="*/ 4028643 h 4138823"/>
                <a:gd name="connsiteX13" fmla="*/ 2185411 w 4473981"/>
                <a:gd name="connsiteY13" fmla="*/ 2854935 h 4138823"/>
                <a:gd name="connsiteX14" fmla="*/ 1830570 w 4473981"/>
                <a:gd name="connsiteY14" fmla="*/ 4096881 h 4138823"/>
                <a:gd name="connsiteX15" fmla="*/ 834283 w 4473981"/>
                <a:gd name="connsiteY15" fmla="*/ 3632858 h 4138823"/>
                <a:gd name="connsiteX16" fmla="*/ 1666796 w 4473981"/>
                <a:gd name="connsiteY16" fmla="*/ 2622923 h 4138823"/>
                <a:gd name="connsiteX17" fmla="*/ 520384 w 4473981"/>
                <a:gd name="connsiteY17" fmla="*/ 3291664 h 4138823"/>
                <a:gd name="connsiteX18" fmla="*/ 42712 w 4473981"/>
                <a:gd name="connsiteY18" fmla="*/ 2445502 h 4138823"/>
                <a:gd name="connsiteX19" fmla="*/ 1543967 w 4473981"/>
                <a:gd name="connsiteY19" fmla="*/ 2049717 h 4138823"/>
                <a:gd name="connsiteX20" fmla="*/ 165543 w 4473981"/>
                <a:gd name="connsiteY20" fmla="*/ 1995126 h 4138823"/>
                <a:gd name="connsiteX21" fmla="*/ 342964 w 4473981"/>
                <a:gd name="connsiteY21" fmla="*/ 889658 h 4138823"/>
                <a:gd name="connsiteX22" fmla="*/ 1721387 w 4473981"/>
                <a:gd name="connsiteY22" fmla="*/ 1667580 h 4138823"/>
                <a:gd name="connsiteX23" fmla="*/ 711453 w 4473981"/>
                <a:gd name="connsiteY23" fmla="*/ 493872 h 4138823"/>
                <a:gd name="connsiteX24" fmla="*/ 1803274 w 4473981"/>
                <a:gd name="connsiteY24" fmla="*/ 43496 h 4138823"/>
                <a:gd name="connsiteX25" fmla="*/ 2185411 w 4473981"/>
                <a:gd name="connsiteY25" fmla="*/ 1544750 h 4138823"/>
                <a:gd name="connsiteX0" fmla="*/ 2185411 w 4473981"/>
                <a:gd name="connsiteY0" fmla="*/ 1544750 h 4138823"/>
                <a:gd name="connsiteX1" fmla="*/ 2185411 w 4473981"/>
                <a:gd name="connsiteY1" fmla="*/ 1490159 h 4138823"/>
                <a:gd name="connsiteX2" fmla="*/ 2472014 w 4473981"/>
                <a:gd name="connsiteY2" fmla="*/ 152678 h 4138823"/>
                <a:gd name="connsiteX3" fmla="*/ 3632073 w 4473981"/>
                <a:gd name="connsiteY3" fmla="*/ 780476 h 4138823"/>
                <a:gd name="connsiteX4" fmla="*/ 2635787 w 4473981"/>
                <a:gd name="connsiteY4" fmla="*/ 1653932 h 4138823"/>
                <a:gd name="connsiteX5" fmla="*/ 4041507 w 4473981"/>
                <a:gd name="connsiteY5" fmla="*/ 1094373 h 4138823"/>
                <a:gd name="connsiteX6" fmla="*/ 4423644 w 4473981"/>
                <a:gd name="connsiteY6" fmla="*/ 2309025 h 4138823"/>
                <a:gd name="connsiteX7" fmla="*/ 3086164 w 4473981"/>
                <a:gd name="connsiteY7" fmla="*/ 2322672 h 4138823"/>
                <a:gd name="connsiteX8" fmla="*/ 4423644 w 4473981"/>
                <a:gd name="connsiteY8" fmla="*/ 2773049 h 4138823"/>
                <a:gd name="connsiteX9" fmla="*/ 3959620 w 4473981"/>
                <a:gd name="connsiteY9" fmla="*/ 3632858 h 4138823"/>
                <a:gd name="connsiteX10" fmla="*/ 2963334 w 4473981"/>
                <a:gd name="connsiteY10" fmla="*/ 2773049 h 4138823"/>
                <a:gd name="connsiteX11" fmla="*/ 3345471 w 4473981"/>
                <a:gd name="connsiteY11" fmla="*/ 3946756 h 4138823"/>
                <a:gd name="connsiteX12" fmla="*/ 2376480 w 4473981"/>
                <a:gd name="connsiteY12" fmla="*/ 4028643 h 4138823"/>
                <a:gd name="connsiteX13" fmla="*/ 2185411 w 4473981"/>
                <a:gd name="connsiteY13" fmla="*/ 2854935 h 4138823"/>
                <a:gd name="connsiteX14" fmla="*/ 1830570 w 4473981"/>
                <a:gd name="connsiteY14" fmla="*/ 4096881 h 4138823"/>
                <a:gd name="connsiteX15" fmla="*/ 834283 w 4473981"/>
                <a:gd name="connsiteY15" fmla="*/ 3632858 h 4138823"/>
                <a:gd name="connsiteX16" fmla="*/ 1666796 w 4473981"/>
                <a:gd name="connsiteY16" fmla="*/ 2622923 h 4138823"/>
                <a:gd name="connsiteX17" fmla="*/ 520384 w 4473981"/>
                <a:gd name="connsiteY17" fmla="*/ 3291664 h 4138823"/>
                <a:gd name="connsiteX18" fmla="*/ 42712 w 4473981"/>
                <a:gd name="connsiteY18" fmla="*/ 2445502 h 4138823"/>
                <a:gd name="connsiteX19" fmla="*/ 1543967 w 4473981"/>
                <a:gd name="connsiteY19" fmla="*/ 2049717 h 4138823"/>
                <a:gd name="connsiteX20" fmla="*/ 165543 w 4473981"/>
                <a:gd name="connsiteY20" fmla="*/ 1995126 h 4138823"/>
                <a:gd name="connsiteX21" fmla="*/ 302021 w 4473981"/>
                <a:gd name="connsiteY21" fmla="*/ 821419 h 4138823"/>
                <a:gd name="connsiteX22" fmla="*/ 1721387 w 4473981"/>
                <a:gd name="connsiteY22" fmla="*/ 1667580 h 4138823"/>
                <a:gd name="connsiteX23" fmla="*/ 711453 w 4473981"/>
                <a:gd name="connsiteY23" fmla="*/ 493872 h 4138823"/>
                <a:gd name="connsiteX24" fmla="*/ 1803274 w 4473981"/>
                <a:gd name="connsiteY24" fmla="*/ 43496 h 4138823"/>
                <a:gd name="connsiteX25" fmla="*/ 2185411 w 4473981"/>
                <a:gd name="connsiteY25" fmla="*/ 1544750 h 4138823"/>
                <a:gd name="connsiteX0" fmla="*/ 2197892 w 4486462"/>
                <a:gd name="connsiteY0" fmla="*/ 1544750 h 4138823"/>
                <a:gd name="connsiteX1" fmla="*/ 2197892 w 4486462"/>
                <a:gd name="connsiteY1" fmla="*/ 1490159 h 4138823"/>
                <a:gd name="connsiteX2" fmla="*/ 2484495 w 4486462"/>
                <a:gd name="connsiteY2" fmla="*/ 152678 h 4138823"/>
                <a:gd name="connsiteX3" fmla="*/ 3644554 w 4486462"/>
                <a:gd name="connsiteY3" fmla="*/ 780476 h 4138823"/>
                <a:gd name="connsiteX4" fmla="*/ 2648268 w 4486462"/>
                <a:gd name="connsiteY4" fmla="*/ 1653932 h 4138823"/>
                <a:gd name="connsiteX5" fmla="*/ 4053988 w 4486462"/>
                <a:gd name="connsiteY5" fmla="*/ 1094373 h 4138823"/>
                <a:gd name="connsiteX6" fmla="*/ 4436125 w 4486462"/>
                <a:gd name="connsiteY6" fmla="*/ 2309025 h 4138823"/>
                <a:gd name="connsiteX7" fmla="*/ 3098645 w 4486462"/>
                <a:gd name="connsiteY7" fmla="*/ 2322672 h 4138823"/>
                <a:gd name="connsiteX8" fmla="*/ 4436125 w 4486462"/>
                <a:gd name="connsiteY8" fmla="*/ 2773049 h 4138823"/>
                <a:gd name="connsiteX9" fmla="*/ 3972101 w 4486462"/>
                <a:gd name="connsiteY9" fmla="*/ 3632858 h 4138823"/>
                <a:gd name="connsiteX10" fmla="*/ 2975815 w 4486462"/>
                <a:gd name="connsiteY10" fmla="*/ 2773049 h 4138823"/>
                <a:gd name="connsiteX11" fmla="*/ 3357952 w 4486462"/>
                <a:gd name="connsiteY11" fmla="*/ 3946756 h 4138823"/>
                <a:gd name="connsiteX12" fmla="*/ 2388961 w 4486462"/>
                <a:gd name="connsiteY12" fmla="*/ 4028643 h 4138823"/>
                <a:gd name="connsiteX13" fmla="*/ 2197892 w 4486462"/>
                <a:gd name="connsiteY13" fmla="*/ 2854935 h 4138823"/>
                <a:gd name="connsiteX14" fmla="*/ 1843051 w 4486462"/>
                <a:gd name="connsiteY14" fmla="*/ 4096881 h 4138823"/>
                <a:gd name="connsiteX15" fmla="*/ 846764 w 4486462"/>
                <a:gd name="connsiteY15" fmla="*/ 3632858 h 4138823"/>
                <a:gd name="connsiteX16" fmla="*/ 1679277 w 4486462"/>
                <a:gd name="connsiteY16" fmla="*/ 2622923 h 4138823"/>
                <a:gd name="connsiteX17" fmla="*/ 532865 w 4486462"/>
                <a:gd name="connsiteY17" fmla="*/ 3291664 h 4138823"/>
                <a:gd name="connsiteX18" fmla="*/ 55193 w 4486462"/>
                <a:gd name="connsiteY18" fmla="*/ 2445502 h 4138823"/>
                <a:gd name="connsiteX19" fmla="*/ 1556448 w 4486462"/>
                <a:gd name="connsiteY19" fmla="*/ 2049717 h 4138823"/>
                <a:gd name="connsiteX20" fmla="*/ 96137 w 4486462"/>
                <a:gd name="connsiteY20" fmla="*/ 2049718 h 4138823"/>
                <a:gd name="connsiteX21" fmla="*/ 314502 w 4486462"/>
                <a:gd name="connsiteY21" fmla="*/ 821419 h 4138823"/>
                <a:gd name="connsiteX22" fmla="*/ 1733868 w 4486462"/>
                <a:gd name="connsiteY22" fmla="*/ 1667580 h 4138823"/>
                <a:gd name="connsiteX23" fmla="*/ 723934 w 4486462"/>
                <a:gd name="connsiteY23" fmla="*/ 493872 h 4138823"/>
                <a:gd name="connsiteX24" fmla="*/ 1815755 w 4486462"/>
                <a:gd name="connsiteY24" fmla="*/ 43496 h 4138823"/>
                <a:gd name="connsiteX25" fmla="*/ 2197892 w 4486462"/>
                <a:gd name="connsiteY25" fmla="*/ 1544750 h 4138823"/>
                <a:gd name="connsiteX0" fmla="*/ 2197892 w 4486462"/>
                <a:gd name="connsiteY0" fmla="*/ 1544750 h 4138823"/>
                <a:gd name="connsiteX1" fmla="*/ 2197892 w 4486462"/>
                <a:gd name="connsiteY1" fmla="*/ 1490159 h 4138823"/>
                <a:gd name="connsiteX2" fmla="*/ 2484495 w 4486462"/>
                <a:gd name="connsiteY2" fmla="*/ 152678 h 4138823"/>
                <a:gd name="connsiteX3" fmla="*/ 3644554 w 4486462"/>
                <a:gd name="connsiteY3" fmla="*/ 780476 h 4138823"/>
                <a:gd name="connsiteX4" fmla="*/ 2648268 w 4486462"/>
                <a:gd name="connsiteY4" fmla="*/ 1653932 h 4138823"/>
                <a:gd name="connsiteX5" fmla="*/ 4053988 w 4486462"/>
                <a:gd name="connsiteY5" fmla="*/ 1094373 h 4138823"/>
                <a:gd name="connsiteX6" fmla="*/ 4436125 w 4486462"/>
                <a:gd name="connsiteY6" fmla="*/ 2309025 h 4138823"/>
                <a:gd name="connsiteX7" fmla="*/ 3098645 w 4486462"/>
                <a:gd name="connsiteY7" fmla="*/ 2322672 h 4138823"/>
                <a:gd name="connsiteX8" fmla="*/ 4436125 w 4486462"/>
                <a:gd name="connsiteY8" fmla="*/ 2773049 h 4138823"/>
                <a:gd name="connsiteX9" fmla="*/ 3972101 w 4486462"/>
                <a:gd name="connsiteY9" fmla="*/ 3632858 h 4138823"/>
                <a:gd name="connsiteX10" fmla="*/ 2975815 w 4486462"/>
                <a:gd name="connsiteY10" fmla="*/ 2773049 h 4138823"/>
                <a:gd name="connsiteX11" fmla="*/ 3357952 w 4486462"/>
                <a:gd name="connsiteY11" fmla="*/ 3946756 h 4138823"/>
                <a:gd name="connsiteX12" fmla="*/ 2388961 w 4486462"/>
                <a:gd name="connsiteY12" fmla="*/ 4028643 h 4138823"/>
                <a:gd name="connsiteX13" fmla="*/ 2197892 w 4486462"/>
                <a:gd name="connsiteY13" fmla="*/ 2854935 h 4138823"/>
                <a:gd name="connsiteX14" fmla="*/ 1843051 w 4486462"/>
                <a:gd name="connsiteY14" fmla="*/ 4096881 h 4138823"/>
                <a:gd name="connsiteX15" fmla="*/ 846764 w 4486462"/>
                <a:gd name="connsiteY15" fmla="*/ 3632858 h 4138823"/>
                <a:gd name="connsiteX16" fmla="*/ 1679277 w 4486462"/>
                <a:gd name="connsiteY16" fmla="*/ 2622923 h 4138823"/>
                <a:gd name="connsiteX17" fmla="*/ 532865 w 4486462"/>
                <a:gd name="connsiteY17" fmla="*/ 3373550 h 4138823"/>
                <a:gd name="connsiteX18" fmla="*/ 55193 w 4486462"/>
                <a:gd name="connsiteY18" fmla="*/ 2445502 h 4138823"/>
                <a:gd name="connsiteX19" fmla="*/ 1556448 w 4486462"/>
                <a:gd name="connsiteY19" fmla="*/ 2049717 h 4138823"/>
                <a:gd name="connsiteX20" fmla="*/ 96137 w 4486462"/>
                <a:gd name="connsiteY20" fmla="*/ 2049718 h 4138823"/>
                <a:gd name="connsiteX21" fmla="*/ 314502 w 4486462"/>
                <a:gd name="connsiteY21" fmla="*/ 821419 h 4138823"/>
                <a:gd name="connsiteX22" fmla="*/ 1733868 w 4486462"/>
                <a:gd name="connsiteY22" fmla="*/ 1667580 h 4138823"/>
                <a:gd name="connsiteX23" fmla="*/ 723934 w 4486462"/>
                <a:gd name="connsiteY23" fmla="*/ 493872 h 4138823"/>
                <a:gd name="connsiteX24" fmla="*/ 1815755 w 4486462"/>
                <a:gd name="connsiteY24" fmla="*/ 43496 h 4138823"/>
                <a:gd name="connsiteX25" fmla="*/ 2197892 w 4486462"/>
                <a:gd name="connsiteY25" fmla="*/ 1544750 h 4138823"/>
                <a:gd name="connsiteX0" fmla="*/ 2197892 w 4486462"/>
                <a:gd name="connsiteY0" fmla="*/ 1544750 h 4264726"/>
                <a:gd name="connsiteX1" fmla="*/ 2197892 w 4486462"/>
                <a:gd name="connsiteY1" fmla="*/ 1490159 h 4264726"/>
                <a:gd name="connsiteX2" fmla="*/ 2484495 w 4486462"/>
                <a:gd name="connsiteY2" fmla="*/ 152678 h 4264726"/>
                <a:gd name="connsiteX3" fmla="*/ 3644554 w 4486462"/>
                <a:gd name="connsiteY3" fmla="*/ 780476 h 4264726"/>
                <a:gd name="connsiteX4" fmla="*/ 2648268 w 4486462"/>
                <a:gd name="connsiteY4" fmla="*/ 1653932 h 4264726"/>
                <a:gd name="connsiteX5" fmla="*/ 4053988 w 4486462"/>
                <a:gd name="connsiteY5" fmla="*/ 1094373 h 4264726"/>
                <a:gd name="connsiteX6" fmla="*/ 4436125 w 4486462"/>
                <a:gd name="connsiteY6" fmla="*/ 2309025 h 4264726"/>
                <a:gd name="connsiteX7" fmla="*/ 3098645 w 4486462"/>
                <a:gd name="connsiteY7" fmla="*/ 2322672 h 4264726"/>
                <a:gd name="connsiteX8" fmla="*/ 4436125 w 4486462"/>
                <a:gd name="connsiteY8" fmla="*/ 2773049 h 4264726"/>
                <a:gd name="connsiteX9" fmla="*/ 3972101 w 4486462"/>
                <a:gd name="connsiteY9" fmla="*/ 3632858 h 4264726"/>
                <a:gd name="connsiteX10" fmla="*/ 2975815 w 4486462"/>
                <a:gd name="connsiteY10" fmla="*/ 2773049 h 4264726"/>
                <a:gd name="connsiteX11" fmla="*/ 3357952 w 4486462"/>
                <a:gd name="connsiteY11" fmla="*/ 3946756 h 4264726"/>
                <a:gd name="connsiteX12" fmla="*/ 2375314 w 4486462"/>
                <a:gd name="connsiteY12" fmla="*/ 4192416 h 4264726"/>
                <a:gd name="connsiteX13" fmla="*/ 2197892 w 4486462"/>
                <a:gd name="connsiteY13" fmla="*/ 2854935 h 4264726"/>
                <a:gd name="connsiteX14" fmla="*/ 1843051 w 4486462"/>
                <a:gd name="connsiteY14" fmla="*/ 4096881 h 4264726"/>
                <a:gd name="connsiteX15" fmla="*/ 846764 w 4486462"/>
                <a:gd name="connsiteY15" fmla="*/ 3632858 h 4264726"/>
                <a:gd name="connsiteX16" fmla="*/ 1679277 w 4486462"/>
                <a:gd name="connsiteY16" fmla="*/ 2622923 h 4264726"/>
                <a:gd name="connsiteX17" fmla="*/ 532865 w 4486462"/>
                <a:gd name="connsiteY17" fmla="*/ 3373550 h 4264726"/>
                <a:gd name="connsiteX18" fmla="*/ 55193 w 4486462"/>
                <a:gd name="connsiteY18" fmla="*/ 2445502 h 4264726"/>
                <a:gd name="connsiteX19" fmla="*/ 1556448 w 4486462"/>
                <a:gd name="connsiteY19" fmla="*/ 2049717 h 4264726"/>
                <a:gd name="connsiteX20" fmla="*/ 96137 w 4486462"/>
                <a:gd name="connsiteY20" fmla="*/ 2049718 h 4264726"/>
                <a:gd name="connsiteX21" fmla="*/ 314502 w 4486462"/>
                <a:gd name="connsiteY21" fmla="*/ 821419 h 4264726"/>
                <a:gd name="connsiteX22" fmla="*/ 1733868 w 4486462"/>
                <a:gd name="connsiteY22" fmla="*/ 1667580 h 4264726"/>
                <a:gd name="connsiteX23" fmla="*/ 723934 w 4486462"/>
                <a:gd name="connsiteY23" fmla="*/ 493872 h 4264726"/>
                <a:gd name="connsiteX24" fmla="*/ 1815755 w 4486462"/>
                <a:gd name="connsiteY24" fmla="*/ 43496 h 4264726"/>
                <a:gd name="connsiteX25" fmla="*/ 2197892 w 4486462"/>
                <a:gd name="connsiteY25" fmla="*/ 1544750 h 4264726"/>
                <a:gd name="connsiteX0" fmla="*/ 2197892 w 4486462"/>
                <a:gd name="connsiteY0" fmla="*/ 1544750 h 4276244"/>
                <a:gd name="connsiteX1" fmla="*/ 2197892 w 4486462"/>
                <a:gd name="connsiteY1" fmla="*/ 1490159 h 4276244"/>
                <a:gd name="connsiteX2" fmla="*/ 2484495 w 4486462"/>
                <a:gd name="connsiteY2" fmla="*/ 152678 h 4276244"/>
                <a:gd name="connsiteX3" fmla="*/ 3644554 w 4486462"/>
                <a:gd name="connsiteY3" fmla="*/ 780476 h 4276244"/>
                <a:gd name="connsiteX4" fmla="*/ 2648268 w 4486462"/>
                <a:gd name="connsiteY4" fmla="*/ 1653932 h 4276244"/>
                <a:gd name="connsiteX5" fmla="*/ 4053988 w 4486462"/>
                <a:gd name="connsiteY5" fmla="*/ 1094373 h 4276244"/>
                <a:gd name="connsiteX6" fmla="*/ 4436125 w 4486462"/>
                <a:gd name="connsiteY6" fmla="*/ 2309025 h 4276244"/>
                <a:gd name="connsiteX7" fmla="*/ 3098645 w 4486462"/>
                <a:gd name="connsiteY7" fmla="*/ 2322672 h 4276244"/>
                <a:gd name="connsiteX8" fmla="*/ 4436125 w 4486462"/>
                <a:gd name="connsiteY8" fmla="*/ 2773049 h 4276244"/>
                <a:gd name="connsiteX9" fmla="*/ 3972101 w 4486462"/>
                <a:gd name="connsiteY9" fmla="*/ 3632858 h 4276244"/>
                <a:gd name="connsiteX10" fmla="*/ 2975815 w 4486462"/>
                <a:gd name="connsiteY10" fmla="*/ 2773049 h 4276244"/>
                <a:gd name="connsiteX11" fmla="*/ 3453487 w 4486462"/>
                <a:gd name="connsiteY11" fmla="*/ 3987699 h 4276244"/>
                <a:gd name="connsiteX12" fmla="*/ 2375314 w 4486462"/>
                <a:gd name="connsiteY12" fmla="*/ 4192416 h 4276244"/>
                <a:gd name="connsiteX13" fmla="*/ 2197892 w 4486462"/>
                <a:gd name="connsiteY13" fmla="*/ 2854935 h 4276244"/>
                <a:gd name="connsiteX14" fmla="*/ 1843051 w 4486462"/>
                <a:gd name="connsiteY14" fmla="*/ 4096881 h 4276244"/>
                <a:gd name="connsiteX15" fmla="*/ 846764 w 4486462"/>
                <a:gd name="connsiteY15" fmla="*/ 3632858 h 4276244"/>
                <a:gd name="connsiteX16" fmla="*/ 1679277 w 4486462"/>
                <a:gd name="connsiteY16" fmla="*/ 2622923 h 4276244"/>
                <a:gd name="connsiteX17" fmla="*/ 532865 w 4486462"/>
                <a:gd name="connsiteY17" fmla="*/ 3373550 h 4276244"/>
                <a:gd name="connsiteX18" fmla="*/ 55193 w 4486462"/>
                <a:gd name="connsiteY18" fmla="*/ 2445502 h 4276244"/>
                <a:gd name="connsiteX19" fmla="*/ 1556448 w 4486462"/>
                <a:gd name="connsiteY19" fmla="*/ 2049717 h 4276244"/>
                <a:gd name="connsiteX20" fmla="*/ 96137 w 4486462"/>
                <a:gd name="connsiteY20" fmla="*/ 2049718 h 4276244"/>
                <a:gd name="connsiteX21" fmla="*/ 314502 w 4486462"/>
                <a:gd name="connsiteY21" fmla="*/ 821419 h 4276244"/>
                <a:gd name="connsiteX22" fmla="*/ 1733868 w 4486462"/>
                <a:gd name="connsiteY22" fmla="*/ 1667580 h 4276244"/>
                <a:gd name="connsiteX23" fmla="*/ 723934 w 4486462"/>
                <a:gd name="connsiteY23" fmla="*/ 493872 h 4276244"/>
                <a:gd name="connsiteX24" fmla="*/ 1815755 w 4486462"/>
                <a:gd name="connsiteY24" fmla="*/ 43496 h 4276244"/>
                <a:gd name="connsiteX25" fmla="*/ 2197892 w 4486462"/>
                <a:gd name="connsiteY25" fmla="*/ 1544750 h 4276244"/>
                <a:gd name="connsiteX0" fmla="*/ 2197892 w 4486462"/>
                <a:gd name="connsiteY0" fmla="*/ 1544750 h 4276244"/>
                <a:gd name="connsiteX1" fmla="*/ 2197892 w 4486462"/>
                <a:gd name="connsiteY1" fmla="*/ 1490159 h 4276244"/>
                <a:gd name="connsiteX2" fmla="*/ 2484495 w 4486462"/>
                <a:gd name="connsiteY2" fmla="*/ 152678 h 4276244"/>
                <a:gd name="connsiteX3" fmla="*/ 3712792 w 4486462"/>
                <a:gd name="connsiteY3" fmla="*/ 698589 h 4276244"/>
                <a:gd name="connsiteX4" fmla="*/ 2648268 w 4486462"/>
                <a:gd name="connsiteY4" fmla="*/ 1653932 h 4276244"/>
                <a:gd name="connsiteX5" fmla="*/ 4053988 w 4486462"/>
                <a:gd name="connsiteY5" fmla="*/ 1094373 h 4276244"/>
                <a:gd name="connsiteX6" fmla="*/ 4436125 w 4486462"/>
                <a:gd name="connsiteY6" fmla="*/ 2309025 h 4276244"/>
                <a:gd name="connsiteX7" fmla="*/ 3098645 w 4486462"/>
                <a:gd name="connsiteY7" fmla="*/ 2322672 h 4276244"/>
                <a:gd name="connsiteX8" fmla="*/ 4436125 w 4486462"/>
                <a:gd name="connsiteY8" fmla="*/ 2773049 h 4276244"/>
                <a:gd name="connsiteX9" fmla="*/ 3972101 w 4486462"/>
                <a:gd name="connsiteY9" fmla="*/ 3632858 h 4276244"/>
                <a:gd name="connsiteX10" fmla="*/ 2975815 w 4486462"/>
                <a:gd name="connsiteY10" fmla="*/ 2773049 h 4276244"/>
                <a:gd name="connsiteX11" fmla="*/ 3453487 w 4486462"/>
                <a:gd name="connsiteY11" fmla="*/ 3987699 h 4276244"/>
                <a:gd name="connsiteX12" fmla="*/ 2375314 w 4486462"/>
                <a:gd name="connsiteY12" fmla="*/ 4192416 h 4276244"/>
                <a:gd name="connsiteX13" fmla="*/ 2197892 w 4486462"/>
                <a:gd name="connsiteY13" fmla="*/ 2854935 h 4276244"/>
                <a:gd name="connsiteX14" fmla="*/ 1843051 w 4486462"/>
                <a:gd name="connsiteY14" fmla="*/ 4096881 h 4276244"/>
                <a:gd name="connsiteX15" fmla="*/ 846764 w 4486462"/>
                <a:gd name="connsiteY15" fmla="*/ 3632858 h 4276244"/>
                <a:gd name="connsiteX16" fmla="*/ 1679277 w 4486462"/>
                <a:gd name="connsiteY16" fmla="*/ 2622923 h 4276244"/>
                <a:gd name="connsiteX17" fmla="*/ 532865 w 4486462"/>
                <a:gd name="connsiteY17" fmla="*/ 3373550 h 4276244"/>
                <a:gd name="connsiteX18" fmla="*/ 55193 w 4486462"/>
                <a:gd name="connsiteY18" fmla="*/ 2445502 h 4276244"/>
                <a:gd name="connsiteX19" fmla="*/ 1556448 w 4486462"/>
                <a:gd name="connsiteY19" fmla="*/ 2049717 h 4276244"/>
                <a:gd name="connsiteX20" fmla="*/ 96137 w 4486462"/>
                <a:gd name="connsiteY20" fmla="*/ 2049718 h 4276244"/>
                <a:gd name="connsiteX21" fmla="*/ 314502 w 4486462"/>
                <a:gd name="connsiteY21" fmla="*/ 821419 h 4276244"/>
                <a:gd name="connsiteX22" fmla="*/ 1733868 w 4486462"/>
                <a:gd name="connsiteY22" fmla="*/ 1667580 h 4276244"/>
                <a:gd name="connsiteX23" fmla="*/ 723934 w 4486462"/>
                <a:gd name="connsiteY23" fmla="*/ 493872 h 4276244"/>
                <a:gd name="connsiteX24" fmla="*/ 1815755 w 4486462"/>
                <a:gd name="connsiteY24" fmla="*/ 43496 h 4276244"/>
                <a:gd name="connsiteX25" fmla="*/ 2197892 w 4486462"/>
                <a:gd name="connsiteY25" fmla="*/ 1544750 h 4276244"/>
                <a:gd name="connsiteX0" fmla="*/ 2197892 w 4534092"/>
                <a:gd name="connsiteY0" fmla="*/ 1544750 h 4276244"/>
                <a:gd name="connsiteX1" fmla="*/ 2197892 w 4534092"/>
                <a:gd name="connsiteY1" fmla="*/ 1490159 h 4276244"/>
                <a:gd name="connsiteX2" fmla="*/ 2484495 w 4534092"/>
                <a:gd name="connsiteY2" fmla="*/ 152678 h 4276244"/>
                <a:gd name="connsiteX3" fmla="*/ 3712792 w 4534092"/>
                <a:gd name="connsiteY3" fmla="*/ 698589 h 4276244"/>
                <a:gd name="connsiteX4" fmla="*/ 2648268 w 4534092"/>
                <a:gd name="connsiteY4" fmla="*/ 1653932 h 4276244"/>
                <a:gd name="connsiteX5" fmla="*/ 4053988 w 4534092"/>
                <a:gd name="connsiteY5" fmla="*/ 1094373 h 4276244"/>
                <a:gd name="connsiteX6" fmla="*/ 4436125 w 4534092"/>
                <a:gd name="connsiteY6" fmla="*/ 2309025 h 4276244"/>
                <a:gd name="connsiteX7" fmla="*/ 3098645 w 4534092"/>
                <a:gd name="connsiteY7" fmla="*/ 2322672 h 4276244"/>
                <a:gd name="connsiteX8" fmla="*/ 4504364 w 4534092"/>
                <a:gd name="connsiteY8" fmla="*/ 2745753 h 4276244"/>
                <a:gd name="connsiteX9" fmla="*/ 3972101 w 4534092"/>
                <a:gd name="connsiteY9" fmla="*/ 3632858 h 4276244"/>
                <a:gd name="connsiteX10" fmla="*/ 2975815 w 4534092"/>
                <a:gd name="connsiteY10" fmla="*/ 2773049 h 4276244"/>
                <a:gd name="connsiteX11" fmla="*/ 3453487 w 4534092"/>
                <a:gd name="connsiteY11" fmla="*/ 3987699 h 4276244"/>
                <a:gd name="connsiteX12" fmla="*/ 2375314 w 4534092"/>
                <a:gd name="connsiteY12" fmla="*/ 4192416 h 4276244"/>
                <a:gd name="connsiteX13" fmla="*/ 2197892 w 4534092"/>
                <a:gd name="connsiteY13" fmla="*/ 2854935 h 4276244"/>
                <a:gd name="connsiteX14" fmla="*/ 1843051 w 4534092"/>
                <a:gd name="connsiteY14" fmla="*/ 4096881 h 4276244"/>
                <a:gd name="connsiteX15" fmla="*/ 846764 w 4534092"/>
                <a:gd name="connsiteY15" fmla="*/ 3632858 h 4276244"/>
                <a:gd name="connsiteX16" fmla="*/ 1679277 w 4534092"/>
                <a:gd name="connsiteY16" fmla="*/ 2622923 h 4276244"/>
                <a:gd name="connsiteX17" fmla="*/ 532865 w 4534092"/>
                <a:gd name="connsiteY17" fmla="*/ 3373550 h 4276244"/>
                <a:gd name="connsiteX18" fmla="*/ 55193 w 4534092"/>
                <a:gd name="connsiteY18" fmla="*/ 2445502 h 4276244"/>
                <a:gd name="connsiteX19" fmla="*/ 1556448 w 4534092"/>
                <a:gd name="connsiteY19" fmla="*/ 2049717 h 4276244"/>
                <a:gd name="connsiteX20" fmla="*/ 96137 w 4534092"/>
                <a:gd name="connsiteY20" fmla="*/ 2049718 h 4276244"/>
                <a:gd name="connsiteX21" fmla="*/ 314502 w 4534092"/>
                <a:gd name="connsiteY21" fmla="*/ 821419 h 4276244"/>
                <a:gd name="connsiteX22" fmla="*/ 1733868 w 4534092"/>
                <a:gd name="connsiteY22" fmla="*/ 1667580 h 4276244"/>
                <a:gd name="connsiteX23" fmla="*/ 723934 w 4534092"/>
                <a:gd name="connsiteY23" fmla="*/ 493872 h 4276244"/>
                <a:gd name="connsiteX24" fmla="*/ 1815755 w 4534092"/>
                <a:gd name="connsiteY24" fmla="*/ 43496 h 4276244"/>
                <a:gd name="connsiteX25" fmla="*/ 2197892 w 4534092"/>
                <a:gd name="connsiteY25" fmla="*/ 1544750 h 4276244"/>
                <a:gd name="connsiteX0" fmla="*/ 2197892 w 4534092"/>
                <a:gd name="connsiteY0" fmla="*/ 1544750 h 4276244"/>
                <a:gd name="connsiteX1" fmla="*/ 2197892 w 4534092"/>
                <a:gd name="connsiteY1" fmla="*/ 1490159 h 4276244"/>
                <a:gd name="connsiteX2" fmla="*/ 2484495 w 4534092"/>
                <a:gd name="connsiteY2" fmla="*/ 152678 h 4276244"/>
                <a:gd name="connsiteX3" fmla="*/ 3712792 w 4534092"/>
                <a:gd name="connsiteY3" fmla="*/ 698589 h 4276244"/>
                <a:gd name="connsiteX4" fmla="*/ 2648268 w 4534092"/>
                <a:gd name="connsiteY4" fmla="*/ 1653932 h 4276244"/>
                <a:gd name="connsiteX5" fmla="*/ 4053988 w 4534092"/>
                <a:gd name="connsiteY5" fmla="*/ 1094373 h 4276244"/>
                <a:gd name="connsiteX6" fmla="*/ 4436125 w 4534092"/>
                <a:gd name="connsiteY6" fmla="*/ 2309025 h 4276244"/>
                <a:gd name="connsiteX7" fmla="*/ 3098645 w 4534092"/>
                <a:gd name="connsiteY7" fmla="*/ 2322672 h 4276244"/>
                <a:gd name="connsiteX8" fmla="*/ 4504364 w 4534092"/>
                <a:gd name="connsiteY8" fmla="*/ 2745753 h 4276244"/>
                <a:gd name="connsiteX9" fmla="*/ 3972101 w 4534092"/>
                <a:gd name="connsiteY9" fmla="*/ 3769336 h 4276244"/>
                <a:gd name="connsiteX10" fmla="*/ 2975815 w 4534092"/>
                <a:gd name="connsiteY10" fmla="*/ 2773049 h 4276244"/>
                <a:gd name="connsiteX11" fmla="*/ 3453487 w 4534092"/>
                <a:gd name="connsiteY11" fmla="*/ 3987699 h 4276244"/>
                <a:gd name="connsiteX12" fmla="*/ 2375314 w 4534092"/>
                <a:gd name="connsiteY12" fmla="*/ 4192416 h 4276244"/>
                <a:gd name="connsiteX13" fmla="*/ 2197892 w 4534092"/>
                <a:gd name="connsiteY13" fmla="*/ 2854935 h 4276244"/>
                <a:gd name="connsiteX14" fmla="*/ 1843051 w 4534092"/>
                <a:gd name="connsiteY14" fmla="*/ 4096881 h 4276244"/>
                <a:gd name="connsiteX15" fmla="*/ 846764 w 4534092"/>
                <a:gd name="connsiteY15" fmla="*/ 3632858 h 4276244"/>
                <a:gd name="connsiteX16" fmla="*/ 1679277 w 4534092"/>
                <a:gd name="connsiteY16" fmla="*/ 2622923 h 4276244"/>
                <a:gd name="connsiteX17" fmla="*/ 532865 w 4534092"/>
                <a:gd name="connsiteY17" fmla="*/ 3373550 h 4276244"/>
                <a:gd name="connsiteX18" fmla="*/ 55193 w 4534092"/>
                <a:gd name="connsiteY18" fmla="*/ 2445502 h 4276244"/>
                <a:gd name="connsiteX19" fmla="*/ 1556448 w 4534092"/>
                <a:gd name="connsiteY19" fmla="*/ 2049717 h 4276244"/>
                <a:gd name="connsiteX20" fmla="*/ 96137 w 4534092"/>
                <a:gd name="connsiteY20" fmla="*/ 2049718 h 4276244"/>
                <a:gd name="connsiteX21" fmla="*/ 314502 w 4534092"/>
                <a:gd name="connsiteY21" fmla="*/ 821419 h 4276244"/>
                <a:gd name="connsiteX22" fmla="*/ 1733868 w 4534092"/>
                <a:gd name="connsiteY22" fmla="*/ 1667580 h 4276244"/>
                <a:gd name="connsiteX23" fmla="*/ 723934 w 4534092"/>
                <a:gd name="connsiteY23" fmla="*/ 493872 h 4276244"/>
                <a:gd name="connsiteX24" fmla="*/ 1815755 w 4534092"/>
                <a:gd name="connsiteY24" fmla="*/ 43496 h 4276244"/>
                <a:gd name="connsiteX25" fmla="*/ 2197892 w 4534092"/>
                <a:gd name="connsiteY25" fmla="*/ 1544750 h 4276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534092" h="4276244">
                  <a:moveTo>
                    <a:pt x="2197892" y="1544750"/>
                  </a:moveTo>
                  <a:cubicBezTo>
                    <a:pt x="2261581" y="1785860"/>
                    <a:pt x="2150125" y="1722171"/>
                    <a:pt x="2197892" y="1490159"/>
                  </a:cubicBezTo>
                  <a:cubicBezTo>
                    <a:pt x="2245659" y="1258147"/>
                    <a:pt x="2232012" y="284606"/>
                    <a:pt x="2484495" y="152678"/>
                  </a:cubicBezTo>
                  <a:cubicBezTo>
                    <a:pt x="2736978" y="20750"/>
                    <a:pt x="3685497" y="448380"/>
                    <a:pt x="3712792" y="698589"/>
                  </a:cubicBezTo>
                  <a:cubicBezTo>
                    <a:pt x="3740087" y="948798"/>
                    <a:pt x="2591402" y="1587968"/>
                    <a:pt x="2648268" y="1653932"/>
                  </a:cubicBezTo>
                  <a:cubicBezTo>
                    <a:pt x="2705134" y="1719896"/>
                    <a:pt x="3756012" y="985191"/>
                    <a:pt x="4053988" y="1094373"/>
                  </a:cubicBezTo>
                  <a:cubicBezTo>
                    <a:pt x="4351964" y="1203555"/>
                    <a:pt x="4595349" y="2104309"/>
                    <a:pt x="4436125" y="2309025"/>
                  </a:cubicBezTo>
                  <a:cubicBezTo>
                    <a:pt x="4276901" y="2513741"/>
                    <a:pt x="3087272" y="2249884"/>
                    <a:pt x="3098645" y="2322672"/>
                  </a:cubicBezTo>
                  <a:cubicBezTo>
                    <a:pt x="3110018" y="2395460"/>
                    <a:pt x="4358788" y="2504642"/>
                    <a:pt x="4504364" y="2745753"/>
                  </a:cubicBezTo>
                  <a:cubicBezTo>
                    <a:pt x="4649940" y="2986864"/>
                    <a:pt x="4226859" y="3764787"/>
                    <a:pt x="3972101" y="3769336"/>
                  </a:cubicBezTo>
                  <a:cubicBezTo>
                    <a:pt x="3717343" y="3773885"/>
                    <a:pt x="3062251" y="2736655"/>
                    <a:pt x="2975815" y="2773049"/>
                  </a:cubicBezTo>
                  <a:cubicBezTo>
                    <a:pt x="2889379" y="2809443"/>
                    <a:pt x="3553570" y="3751138"/>
                    <a:pt x="3453487" y="3987699"/>
                  </a:cubicBezTo>
                  <a:cubicBezTo>
                    <a:pt x="3353404" y="4224260"/>
                    <a:pt x="2584580" y="4381210"/>
                    <a:pt x="2375314" y="4192416"/>
                  </a:cubicBezTo>
                  <a:cubicBezTo>
                    <a:pt x="2166048" y="4003622"/>
                    <a:pt x="2286603" y="2870858"/>
                    <a:pt x="2197892" y="2854935"/>
                  </a:cubicBezTo>
                  <a:cubicBezTo>
                    <a:pt x="2109182" y="2839013"/>
                    <a:pt x="2068239" y="3967227"/>
                    <a:pt x="1843051" y="4096881"/>
                  </a:cubicBezTo>
                  <a:cubicBezTo>
                    <a:pt x="1617863" y="4226535"/>
                    <a:pt x="874060" y="3878518"/>
                    <a:pt x="846764" y="3632858"/>
                  </a:cubicBezTo>
                  <a:cubicBezTo>
                    <a:pt x="819468" y="3387198"/>
                    <a:pt x="1731593" y="2666141"/>
                    <a:pt x="1679277" y="2622923"/>
                  </a:cubicBezTo>
                  <a:cubicBezTo>
                    <a:pt x="1626961" y="2579705"/>
                    <a:pt x="803546" y="3403120"/>
                    <a:pt x="532865" y="3373550"/>
                  </a:cubicBezTo>
                  <a:cubicBezTo>
                    <a:pt x="262184" y="3343980"/>
                    <a:pt x="-115404" y="2666141"/>
                    <a:pt x="55193" y="2445502"/>
                  </a:cubicBezTo>
                  <a:cubicBezTo>
                    <a:pt x="225790" y="2224863"/>
                    <a:pt x="1549624" y="2115681"/>
                    <a:pt x="1556448" y="2049717"/>
                  </a:cubicBezTo>
                  <a:cubicBezTo>
                    <a:pt x="1563272" y="1983753"/>
                    <a:pt x="303128" y="2254434"/>
                    <a:pt x="96137" y="2049718"/>
                  </a:cubicBezTo>
                  <a:cubicBezTo>
                    <a:pt x="-110854" y="1845002"/>
                    <a:pt x="41547" y="885109"/>
                    <a:pt x="314502" y="821419"/>
                  </a:cubicBezTo>
                  <a:cubicBezTo>
                    <a:pt x="587457" y="757729"/>
                    <a:pt x="1665629" y="1722171"/>
                    <a:pt x="1733868" y="1667580"/>
                  </a:cubicBezTo>
                  <a:cubicBezTo>
                    <a:pt x="1802107" y="1612989"/>
                    <a:pt x="728483" y="734982"/>
                    <a:pt x="723934" y="493872"/>
                  </a:cubicBezTo>
                  <a:cubicBezTo>
                    <a:pt x="719385" y="252762"/>
                    <a:pt x="1574645" y="-129376"/>
                    <a:pt x="1815755" y="43496"/>
                  </a:cubicBezTo>
                  <a:cubicBezTo>
                    <a:pt x="2056865" y="216368"/>
                    <a:pt x="2134203" y="1303640"/>
                    <a:pt x="2197892" y="1544750"/>
                  </a:cubicBezTo>
                  <a:close/>
                </a:path>
              </a:pathLst>
            </a:cu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3" name="วงรี 42"/>
            <p:cNvSpPr/>
            <p:nvPr/>
          </p:nvSpPr>
          <p:spPr>
            <a:xfrm>
              <a:off x="4195928" y="2846527"/>
              <a:ext cx="1214650" cy="1146412"/>
            </a:xfrm>
            <a:prstGeom prst="ellipse">
              <a:avLst/>
            </a:prstGeom>
            <a:solidFill>
              <a:srgbClr val="FFFF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3" name="กลุ่ม 2"/>
          <p:cNvGrpSpPr/>
          <p:nvPr/>
        </p:nvGrpSpPr>
        <p:grpSpPr>
          <a:xfrm>
            <a:off x="2650660" y="5349605"/>
            <a:ext cx="6337619" cy="1162086"/>
            <a:chOff x="1152845" y="5498022"/>
            <a:chExt cx="6337619" cy="1162086"/>
          </a:xfrm>
        </p:grpSpPr>
        <p:grpSp>
          <p:nvGrpSpPr>
            <p:cNvPr id="34" name="กลุ่ม 33"/>
            <p:cNvGrpSpPr/>
            <p:nvPr/>
          </p:nvGrpSpPr>
          <p:grpSpPr>
            <a:xfrm>
              <a:off x="1311841" y="5813945"/>
              <a:ext cx="5966031" cy="846163"/>
              <a:chOff x="1434671" y="5677467"/>
              <a:chExt cx="5966031" cy="846163"/>
            </a:xfrm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grpSpPr>
          <p:sp>
            <p:nvSpPr>
              <p:cNvPr id="24" name="รูปแบบอิสระ 23"/>
              <p:cNvSpPr/>
              <p:nvPr/>
            </p:nvSpPr>
            <p:spPr>
              <a:xfrm>
                <a:off x="3806055" y="5677467"/>
                <a:ext cx="430960" cy="846161"/>
              </a:xfrm>
              <a:custGeom>
                <a:avLst/>
                <a:gdLst>
                  <a:gd name="connsiteX0" fmla="*/ 7879 w 713013"/>
                  <a:gd name="connsiteY0" fmla="*/ 1869752 h 1869752"/>
                  <a:gd name="connsiteX1" fmla="*/ 7879 w 713013"/>
                  <a:gd name="connsiteY1" fmla="*/ 382146 h 1869752"/>
                  <a:gd name="connsiteX2" fmla="*/ 89766 w 713013"/>
                  <a:gd name="connsiteY2" fmla="*/ 1828809 h 1869752"/>
                  <a:gd name="connsiteX3" fmla="*/ 130709 w 713013"/>
                  <a:gd name="connsiteY3" fmla="*/ 9 h 1869752"/>
                  <a:gd name="connsiteX4" fmla="*/ 198948 w 713013"/>
                  <a:gd name="connsiteY4" fmla="*/ 1801513 h 1869752"/>
                  <a:gd name="connsiteX5" fmla="*/ 253539 w 713013"/>
                  <a:gd name="connsiteY5" fmla="*/ 600510 h 1869752"/>
                  <a:gd name="connsiteX6" fmla="*/ 444608 w 713013"/>
                  <a:gd name="connsiteY6" fmla="*/ 1801513 h 1869752"/>
                  <a:gd name="connsiteX7" fmla="*/ 458256 w 713013"/>
                  <a:gd name="connsiteY7" fmla="*/ 627806 h 1869752"/>
                  <a:gd name="connsiteX8" fmla="*/ 581085 w 713013"/>
                  <a:gd name="connsiteY8" fmla="*/ 1760570 h 1869752"/>
                  <a:gd name="connsiteX9" fmla="*/ 703915 w 713013"/>
                  <a:gd name="connsiteY9" fmla="*/ 163782 h 1869752"/>
                  <a:gd name="connsiteX10" fmla="*/ 703915 w 713013"/>
                  <a:gd name="connsiteY10" fmla="*/ 1869752 h 1869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13013" h="1869752">
                    <a:moveTo>
                      <a:pt x="7879" y="1869752"/>
                    </a:moveTo>
                    <a:cubicBezTo>
                      <a:pt x="1055" y="1129361"/>
                      <a:pt x="-5769" y="388970"/>
                      <a:pt x="7879" y="382146"/>
                    </a:cubicBezTo>
                    <a:cubicBezTo>
                      <a:pt x="21527" y="375322"/>
                      <a:pt x="69294" y="1892499"/>
                      <a:pt x="89766" y="1828809"/>
                    </a:cubicBezTo>
                    <a:cubicBezTo>
                      <a:pt x="110238" y="1765119"/>
                      <a:pt x="112512" y="4558"/>
                      <a:pt x="130709" y="9"/>
                    </a:cubicBezTo>
                    <a:cubicBezTo>
                      <a:pt x="148906" y="-4540"/>
                      <a:pt x="178476" y="1701429"/>
                      <a:pt x="198948" y="1801513"/>
                    </a:cubicBezTo>
                    <a:cubicBezTo>
                      <a:pt x="219420" y="1901597"/>
                      <a:pt x="212596" y="600510"/>
                      <a:pt x="253539" y="600510"/>
                    </a:cubicBezTo>
                    <a:cubicBezTo>
                      <a:pt x="294482" y="600510"/>
                      <a:pt x="410489" y="1796964"/>
                      <a:pt x="444608" y="1801513"/>
                    </a:cubicBezTo>
                    <a:cubicBezTo>
                      <a:pt x="478728" y="1806062"/>
                      <a:pt x="435510" y="634630"/>
                      <a:pt x="458256" y="627806"/>
                    </a:cubicBezTo>
                    <a:cubicBezTo>
                      <a:pt x="481002" y="620982"/>
                      <a:pt x="540142" y="1837907"/>
                      <a:pt x="581085" y="1760570"/>
                    </a:cubicBezTo>
                    <a:cubicBezTo>
                      <a:pt x="622028" y="1683233"/>
                      <a:pt x="683443" y="145585"/>
                      <a:pt x="703915" y="163782"/>
                    </a:cubicBezTo>
                    <a:cubicBezTo>
                      <a:pt x="724387" y="181979"/>
                      <a:pt x="703915" y="1589973"/>
                      <a:pt x="703915" y="1869752"/>
                    </a:cubicBezTo>
                  </a:path>
                </a:pathLst>
              </a:custGeom>
              <a:solidFill>
                <a:srgbClr val="00B050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grpSp>
            <p:nvGrpSpPr>
              <p:cNvPr id="33" name="กลุ่ม 32"/>
              <p:cNvGrpSpPr/>
              <p:nvPr/>
            </p:nvGrpSpPr>
            <p:grpSpPr>
              <a:xfrm>
                <a:off x="1434671" y="5677467"/>
                <a:ext cx="5966031" cy="846163"/>
                <a:chOff x="1507023" y="5677466"/>
                <a:chExt cx="5966031" cy="846163"/>
              </a:xfrm>
            </p:grpSpPr>
            <p:sp>
              <p:nvSpPr>
                <p:cNvPr id="17" name="รูปแบบอิสระ 16"/>
                <p:cNvSpPr/>
                <p:nvPr/>
              </p:nvSpPr>
              <p:spPr>
                <a:xfrm>
                  <a:off x="1507023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8" name="รูปแบบอิสระ 17"/>
                <p:cNvSpPr/>
                <p:nvPr/>
              </p:nvSpPr>
              <p:spPr>
                <a:xfrm>
                  <a:off x="1937983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9" name="รูปแบบอิสระ 18"/>
                <p:cNvSpPr/>
                <p:nvPr/>
              </p:nvSpPr>
              <p:spPr>
                <a:xfrm>
                  <a:off x="2368943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0" name="รูปแบบอิสระ 19"/>
                <p:cNvSpPr/>
                <p:nvPr/>
              </p:nvSpPr>
              <p:spPr>
                <a:xfrm>
                  <a:off x="2630362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1" name="รูปแบบอิสระ 20"/>
                <p:cNvSpPr/>
                <p:nvPr/>
              </p:nvSpPr>
              <p:spPr>
                <a:xfrm>
                  <a:off x="2993110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2" name="รูปแบบอิสระ 21"/>
                <p:cNvSpPr/>
                <p:nvPr/>
              </p:nvSpPr>
              <p:spPr>
                <a:xfrm>
                  <a:off x="3322741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" name="รูปแบบอิสระ 22"/>
                <p:cNvSpPr/>
                <p:nvPr/>
              </p:nvSpPr>
              <p:spPr>
                <a:xfrm>
                  <a:off x="3590575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5" name="รูปแบบอิสระ 24"/>
                <p:cNvSpPr/>
                <p:nvPr/>
              </p:nvSpPr>
              <p:spPr>
                <a:xfrm>
                  <a:off x="4135686" y="5677467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6" name="รูปแบบอิสระ 25"/>
                <p:cNvSpPr/>
                <p:nvPr/>
              </p:nvSpPr>
              <p:spPr>
                <a:xfrm>
                  <a:off x="4561966" y="5677467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7" name="รูปแบบอิสระ 26"/>
                <p:cNvSpPr/>
                <p:nvPr/>
              </p:nvSpPr>
              <p:spPr>
                <a:xfrm>
                  <a:off x="4950770" y="5677467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8" name="รูปแบบอิสระ 27"/>
                <p:cNvSpPr/>
                <p:nvPr/>
              </p:nvSpPr>
              <p:spPr>
                <a:xfrm>
                  <a:off x="5311854" y="5677467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9" name="รูปแบบอิสระ 28"/>
                <p:cNvSpPr/>
                <p:nvPr/>
              </p:nvSpPr>
              <p:spPr>
                <a:xfrm>
                  <a:off x="5752250" y="5677466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0" name="รูปแบบอิสระ 29"/>
                <p:cNvSpPr/>
                <p:nvPr/>
              </p:nvSpPr>
              <p:spPr>
                <a:xfrm>
                  <a:off x="6190315" y="5677466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1" name="รูปแบบอิสระ 30"/>
                <p:cNvSpPr/>
                <p:nvPr/>
              </p:nvSpPr>
              <p:spPr>
                <a:xfrm>
                  <a:off x="6613197" y="5677466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" name="รูปแบบอิสระ 31"/>
                <p:cNvSpPr/>
                <p:nvPr/>
              </p:nvSpPr>
              <p:spPr>
                <a:xfrm>
                  <a:off x="7042094" y="5677466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  <p:grpSp>
          <p:nvGrpSpPr>
            <p:cNvPr id="6" name="กลุ่ม 5"/>
            <p:cNvGrpSpPr/>
            <p:nvPr/>
          </p:nvGrpSpPr>
          <p:grpSpPr>
            <a:xfrm>
              <a:off x="1152845" y="5577853"/>
              <a:ext cx="441340" cy="526776"/>
              <a:chOff x="2919103" y="1528549"/>
              <a:chExt cx="3768300" cy="3782372"/>
            </a:xfrm>
          </p:grpSpPr>
          <p:sp>
            <p:nvSpPr>
              <p:cNvPr id="4" name="รูปแบบอิสระ 3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2" name="วงรี 1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50" name="กลุ่ม 49"/>
            <p:cNvGrpSpPr/>
            <p:nvPr/>
          </p:nvGrpSpPr>
          <p:grpSpPr>
            <a:xfrm>
              <a:off x="1671215" y="5593556"/>
              <a:ext cx="441340" cy="526776"/>
              <a:chOff x="2919103" y="1528549"/>
              <a:chExt cx="3768300" cy="3782372"/>
            </a:xfrm>
          </p:grpSpPr>
          <p:sp>
            <p:nvSpPr>
              <p:cNvPr id="51" name="รูปแบบอิสระ 50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2" name="วงรี 51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53" name="กลุ่ม 52"/>
            <p:cNvGrpSpPr/>
            <p:nvPr/>
          </p:nvGrpSpPr>
          <p:grpSpPr>
            <a:xfrm>
              <a:off x="2271821" y="5609259"/>
              <a:ext cx="441340" cy="526776"/>
              <a:chOff x="2919103" y="1528549"/>
              <a:chExt cx="3768300" cy="3782372"/>
            </a:xfrm>
          </p:grpSpPr>
          <p:sp>
            <p:nvSpPr>
              <p:cNvPr id="54" name="รูปแบบอิสระ 53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5" name="วงรี 54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56" name="กลุ่ม 55"/>
            <p:cNvGrpSpPr/>
            <p:nvPr/>
          </p:nvGrpSpPr>
          <p:grpSpPr>
            <a:xfrm>
              <a:off x="2723515" y="5550557"/>
              <a:ext cx="441340" cy="526776"/>
              <a:chOff x="2919103" y="1528549"/>
              <a:chExt cx="3768300" cy="3782372"/>
            </a:xfrm>
          </p:grpSpPr>
          <p:sp>
            <p:nvSpPr>
              <p:cNvPr id="57" name="รูปแบบอิสระ 56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8" name="วงรี 57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59" name="กลุ่ม 58"/>
            <p:cNvGrpSpPr/>
            <p:nvPr/>
          </p:nvGrpSpPr>
          <p:grpSpPr>
            <a:xfrm>
              <a:off x="3243479" y="5513725"/>
              <a:ext cx="441340" cy="526776"/>
              <a:chOff x="2919103" y="1528549"/>
              <a:chExt cx="3768300" cy="3782372"/>
            </a:xfrm>
          </p:grpSpPr>
          <p:sp>
            <p:nvSpPr>
              <p:cNvPr id="60" name="รูปแบบอิสระ 59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1" name="วงรี 60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2" name="กลุ่ม 61"/>
            <p:cNvGrpSpPr/>
            <p:nvPr/>
          </p:nvGrpSpPr>
          <p:grpSpPr>
            <a:xfrm>
              <a:off x="3762068" y="5543073"/>
              <a:ext cx="441340" cy="526776"/>
              <a:chOff x="2919103" y="1528549"/>
              <a:chExt cx="3768300" cy="3782372"/>
            </a:xfrm>
          </p:grpSpPr>
          <p:sp>
            <p:nvSpPr>
              <p:cNvPr id="63" name="รูปแบบอิสระ 62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4" name="วงรี 63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5" name="กลุ่ม 64"/>
            <p:cNvGrpSpPr/>
            <p:nvPr/>
          </p:nvGrpSpPr>
          <p:grpSpPr>
            <a:xfrm>
              <a:off x="4294185" y="5513725"/>
              <a:ext cx="441340" cy="526776"/>
              <a:chOff x="2919103" y="1528549"/>
              <a:chExt cx="3768300" cy="3782372"/>
            </a:xfrm>
          </p:grpSpPr>
          <p:sp>
            <p:nvSpPr>
              <p:cNvPr id="66" name="รูปแบบอิสระ 65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7" name="วงรี 66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8" name="กลุ่ม 67"/>
            <p:cNvGrpSpPr/>
            <p:nvPr/>
          </p:nvGrpSpPr>
          <p:grpSpPr>
            <a:xfrm>
              <a:off x="4869371" y="5513725"/>
              <a:ext cx="441340" cy="526776"/>
              <a:chOff x="2919103" y="1528549"/>
              <a:chExt cx="3768300" cy="3782372"/>
            </a:xfrm>
          </p:grpSpPr>
          <p:sp>
            <p:nvSpPr>
              <p:cNvPr id="69" name="รูปแบบอิสระ 68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0" name="วงรี 69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71" name="กลุ่ม 70"/>
            <p:cNvGrpSpPr/>
            <p:nvPr/>
          </p:nvGrpSpPr>
          <p:grpSpPr>
            <a:xfrm>
              <a:off x="5356100" y="5498022"/>
              <a:ext cx="441340" cy="526776"/>
              <a:chOff x="2919103" y="1528549"/>
              <a:chExt cx="3768300" cy="3782372"/>
            </a:xfrm>
          </p:grpSpPr>
          <p:sp>
            <p:nvSpPr>
              <p:cNvPr id="72" name="รูปแบบอิสระ 71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3" name="วงรี 72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74" name="กลุ่ม 73"/>
            <p:cNvGrpSpPr/>
            <p:nvPr/>
          </p:nvGrpSpPr>
          <p:grpSpPr>
            <a:xfrm>
              <a:off x="5964190" y="5552612"/>
              <a:ext cx="441340" cy="526776"/>
              <a:chOff x="2919103" y="1528549"/>
              <a:chExt cx="3768300" cy="3782372"/>
            </a:xfrm>
          </p:grpSpPr>
          <p:sp>
            <p:nvSpPr>
              <p:cNvPr id="75" name="รูปแบบอิสระ 74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6" name="วงรี 75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77" name="กลุ่ม 76"/>
            <p:cNvGrpSpPr/>
            <p:nvPr/>
          </p:nvGrpSpPr>
          <p:grpSpPr>
            <a:xfrm>
              <a:off x="6540652" y="5525316"/>
              <a:ext cx="441340" cy="526776"/>
              <a:chOff x="2919103" y="1528549"/>
              <a:chExt cx="3768300" cy="3782372"/>
            </a:xfrm>
          </p:grpSpPr>
          <p:sp>
            <p:nvSpPr>
              <p:cNvPr id="78" name="รูปแบบอิสระ 77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9" name="วงรี 78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80" name="กลุ่ม 79"/>
            <p:cNvGrpSpPr/>
            <p:nvPr/>
          </p:nvGrpSpPr>
          <p:grpSpPr>
            <a:xfrm>
              <a:off x="7049124" y="5552611"/>
              <a:ext cx="441340" cy="526776"/>
              <a:chOff x="2919103" y="1528549"/>
              <a:chExt cx="3768300" cy="3782372"/>
            </a:xfrm>
          </p:grpSpPr>
          <p:sp>
            <p:nvSpPr>
              <p:cNvPr id="81" name="รูปแบบอิสระ 80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82" name="วงรี 81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sp>
        <p:nvSpPr>
          <p:cNvPr id="91" name="สามเหลี่ยมหน้าจั่ว 90"/>
          <p:cNvSpPr/>
          <p:nvPr/>
        </p:nvSpPr>
        <p:spPr>
          <a:xfrm>
            <a:off x="8395029" y="320357"/>
            <a:ext cx="2081179" cy="1828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4" name="รูปแบบอิสระ 93"/>
          <p:cNvSpPr/>
          <p:nvPr/>
        </p:nvSpPr>
        <p:spPr>
          <a:xfrm>
            <a:off x="439393" y="849390"/>
            <a:ext cx="1669050" cy="770734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5" name="รูปแบบอิสระ 94"/>
          <p:cNvSpPr/>
          <p:nvPr/>
        </p:nvSpPr>
        <p:spPr>
          <a:xfrm>
            <a:off x="2664436" y="837516"/>
            <a:ext cx="1669050" cy="770734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6" name="รูปแบบอิสระ 95"/>
          <p:cNvSpPr/>
          <p:nvPr/>
        </p:nvSpPr>
        <p:spPr>
          <a:xfrm rot="798303">
            <a:off x="4854083" y="916952"/>
            <a:ext cx="683180" cy="823402"/>
          </a:xfrm>
          <a:custGeom>
            <a:avLst/>
            <a:gdLst>
              <a:gd name="connsiteX0" fmla="*/ 492621 w 683180"/>
              <a:gd name="connsiteY0" fmla="*/ 11947 h 823402"/>
              <a:gd name="connsiteX1" fmla="*/ 1302 w 683180"/>
              <a:gd name="connsiteY1" fmla="*/ 817165 h 823402"/>
              <a:gd name="connsiteX2" fmla="*/ 656394 w 683180"/>
              <a:gd name="connsiteY2" fmla="*/ 366789 h 823402"/>
              <a:gd name="connsiteX3" fmla="*/ 492621 w 683180"/>
              <a:gd name="connsiteY3" fmla="*/ 11947 h 823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180" h="823402">
                <a:moveTo>
                  <a:pt x="492621" y="11947"/>
                </a:moveTo>
                <a:cubicBezTo>
                  <a:pt x="383439" y="87010"/>
                  <a:pt x="-25994" y="758025"/>
                  <a:pt x="1302" y="817165"/>
                </a:cubicBezTo>
                <a:cubicBezTo>
                  <a:pt x="28597" y="876305"/>
                  <a:pt x="569958" y="498717"/>
                  <a:pt x="656394" y="366789"/>
                </a:cubicBezTo>
                <a:cubicBezTo>
                  <a:pt x="742830" y="234861"/>
                  <a:pt x="601803" y="-63116"/>
                  <a:pt x="492621" y="1194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7" name="รูปแบบอิสระ 96"/>
          <p:cNvSpPr/>
          <p:nvPr/>
        </p:nvSpPr>
        <p:spPr>
          <a:xfrm>
            <a:off x="2650660" y="2405396"/>
            <a:ext cx="725446" cy="780134"/>
          </a:xfrm>
          <a:custGeom>
            <a:avLst/>
            <a:gdLst>
              <a:gd name="connsiteX0" fmla="*/ 492621 w 683180"/>
              <a:gd name="connsiteY0" fmla="*/ 11947 h 823402"/>
              <a:gd name="connsiteX1" fmla="*/ 1302 w 683180"/>
              <a:gd name="connsiteY1" fmla="*/ 817165 h 823402"/>
              <a:gd name="connsiteX2" fmla="*/ 656394 w 683180"/>
              <a:gd name="connsiteY2" fmla="*/ 366789 h 823402"/>
              <a:gd name="connsiteX3" fmla="*/ 492621 w 683180"/>
              <a:gd name="connsiteY3" fmla="*/ 11947 h 823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180" h="823402">
                <a:moveTo>
                  <a:pt x="492621" y="11947"/>
                </a:moveTo>
                <a:cubicBezTo>
                  <a:pt x="383439" y="87010"/>
                  <a:pt x="-25994" y="758025"/>
                  <a:pt x="1302" y="817165"/>
                </a:cubicBezTo>
                <a:cubicBezTo>
                  <a:pt x="28597" y="876305"/>
                  <a:pt x="569958" y="498717"/>
                  <a:pt x="656394" y="366789"/>
                </a:cubicBezTo>
                <a:cubicBezTo>
                  <a:pt x="742830" y="234861"/>
                  <a:pt x="601803" y="-63116"/>
                  <a:pt x="492621" y="11947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" name="รูปแบบอิสระ 97"/>
          <p:cNvSpPr/>
          <p:nvPr/>
        </p:nvSpPr>
        <p:spPr>
          <a:xfrm>
            <a:off x="4070428" y="1581994"/>
            <a:ext cx="683180" cy="823402"/>
          </a:xfrm>
          <a:custGeom>
            <a:avLst/>
            <a:gdLst>
              <a:gd name="connsiteX0" fmla="*/ 492621 w 683180"/>
              <a:gd name="connsiteY0" fmla="*/ 11947 h 823402"/>
              <a:gd name="connsiteX1" fmla="*/ 1302 w 683180"/>
              <a:gd name="connsiteY1" fmla="*/ 817165 h 823402"/>
              <a:gd name="connsiteX2" fmla="*/ 656394 w 683180"/>
              <a:gd name="connsiteY2" fmla="*/ 366789 h 823402"/>
              <a:gd name="connsiteX3" fmla="*/ 492621 w 683180"/>
              <a:gd name="connsiteY3" fmla="*/ 11947 h 823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180" h="823402">
                <a:moveTo>
                  <a:pt x="492621" y="11947"/>
                </a:moveTo>
                <a:cubicBezTo>
                  <a:pt x="383439" y="87010"/>
                  <a:pt x="-25994" y="758025"/>
                  <a:pt x="1302" y="817165"/>
                </a:cubicBezTo>
                <a:cubicBezTo>
                  <a:pt x="28597" y="876305"/>
                  <a:pt x="569958" y="498717"/>
                  <a:pt x="656394" y="366789"/>
                </a:cubicBezTo>
                <a:cubicBezTo>
                  <a:pt x="742830" y="234861"/>
                  <a:pt x="601803" y="-63116"/>
                  <a:pt x="492621" y="1194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" name="รูปแบบอิสระ 98"/>
          <p:cNvSpPr/>
          <p:nvPr/>
        </p:nvSpPr>
        <p:spPr>
          <a:xfrm>
            <a:off x="2073933" y="3720154"/>
            <a:ext cx="723995" cy="1534234"/>
          </a:xfrm>
          <a:custGeom>
            <a:avLst/>
            <a:gdLst>
              <a:gd name="connsiteX0" fmla="*/ 5252 w 673992"/>
              <a:gd name="connsiteY0" fmla="*/ 1235254 h 1235254"/>
              <a:gd name="connsiteX1" fmla="*/ 5252 w 673992"/>
              <a:gd name="connsiteY1" fmla="*/ 689343 h 1235254"/>
              <a:gd name="connsiteX2" fmla="*/ 59843 w 673992"/>
              <a:gd name="connsiteY2" fmla="*/ 6955 h 1235254"/>
              <a:gd name="connsiteX3" fmla="*/ 482923 w 673992"/>
              <a:gd name="connsiteY3" fmla="*/ 1139719 h 1235254"/>
              <a:gd name="connsiteX4" fmla="*/ 510219 w 673992"/>
              <a:gd name="connsiteY4" fmla="*/ 252615 h 1235254"/>
              <a:gd name="connsiteX5" fmla="*/ 673992 w 673992"/>
              <a:gd name="connsiteY5" fmla="*/ 1167015 h 1235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3992" h="1235254">
                <a:moveTo>
                  <a:pt x="5252" y="1235254"/>
                </a:moveTo>
                <a:cubicBezTo>
                  <a:pt x="703" y="1064656"/>
                  <a:pt x="-3846" y="894059"/>
                  <a:pt x="5252" y="689343"/>
                </a:cubicBezTo>
                <a:cubicBezTo>
                  <a:pt x="14350" y="484627"/>
                  <a:pt x="-19769" y="-68108"/>
                  <a:pt x="59843" y="6955"/>
                </a:cubicBezTo>
                <a:cubicBezTo>
                  <a:pt x="139455" y="82018"/>
                  <a:pt x="407860" y="1098776"/>
                  <a:pt x="482923" y="1139719"/>
                </a:cubicBezTo>
                <a:cubicBezTo>
                  <a:pt x="557986" y="1180662"/>
                  <a:pt x="478374" y="248066"/>
                  <a:pt x="510219" y="252615"/>
                </a:cubicBezTo>
                <a:cubicBezTo>
                  <a:pt x="542064" y="257164"/>
                  <a:pt x="608028" y="712089"/>
                  <a:pt x="673992" y="1167015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" name="สี่เหลี่ยมผืนผ้า 99"/>
          <p:cNvSpPr/>
          <p:nvPr/>
        </p:nvSpPr>
        <p:spPr>
          <a:xfrm>
            <a:off x="4851939" y="2600852"/>
            <a:ext cx="288946" cy="1339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8" name="กลุ่ม 7"/>
          <p:cNvGrpSpPr/>
          <p:nvPr/>
        </p:nvGrpSpPr>
        <p:grpSpPr>
          <a:xfrm>
            <a:off x="9435618" y="3110957"/>
            <a:ext cx="1937015" cy="1093809"/>
            <a:chOff x="9435618" y="3110957"/>
            <a:chExt cx="1937015" cy="1093809"/>
          </a:xfrm>
        </p:grpSpPr>
        <p:sp>
          <p:nvSpPr>
            <p:cNvPr id="5" name="รูปแบบอิสระ 4"/>
            <p:cNvSpPr/>
            <p:nvPr/>
          </p:nvSpPr>
          <p:spPr>
            <a:xfrm>
              <a:off x="9435618" y="3110957"/>
              <a:ext cx="1937015" cy="1093809"/>
            </a:xfrm>
            <a:custGeom>
              <a:avLst/>
              <a:gdLst>
                <a:gd name="connsiteX0" fmla="*/ 654314 w 1935763"/>
                <a:gd name="connsiteY0" fmla="*/ 11275 h 1093692"/>
                <a:gd name="connsiteX1" fmla="*/ 1171 w 1935763"/>
                <a:gd name="connsiteY1" fmla="*/ 552451 h 1093692"/>
                <a:gd name="connsiteX2" fmla="*/ 803604 w 1935763"/>
                <a:gd name="connsiteY2" fmla="*/ 944337 h 1093692"/>
                <a:gd name="connsiteX3" fmla="*/ 1792649 w 1935763"/>
                <a:gd name="connsiteY3" fmla="*/ 104582 h 1093692"/>
                <a:gd name="connsiteX4" fmla="*/ 1811310 w 1935763"/>
                <a:gd name="connsiteY4" fmla="*/ 1093626 h 1093692"/>
                <a:gd name="connsiteX5" fmla="*/ 654314 w 1935763"/>
                <a:gd name="connsiteY5" fmla="*/ 11275 h 1093692"/>
                <a:gd name="connsiteX0" fmla="*/ 654314 w 1937015"/>
                <a:gd name="connsiteY0" fmla="*/ 11275 h 1093809"/>
                <a:gd name="connsiteX1" fmla="*/ 1171 w 1937015"/>
                <a:gd name="connsiteY1" fmla="*/ 552451 h 1093809"/>
                <a:gd name="connsiteX2" fmla="*/ 803604 w 1937015"/>
                <a:gd name="connsiteY2" fmla="*/ 944337 h 1093809"/>
                <a:gd name="connsiteX3" fmla="*/ 1792649 w 1937015"/>
                <a:gd name="connsiteY3" fmla="*/ 104582 h 1093809"/>
                <a:gd name="connsiteX4" fmla="*/ 1811310 w 1937015"/>
                <a:gd name="connsiteY4" fmla="*/ 1093626 h 1093809"/>
                <a:gd name="connsiteX5" fmla="*/ 654314 w 1937015"/>
                <a:gd name="connsiteY5" fmla="*/ 11275 h 1093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37015" h="1093809">
                  <a:moveTo>
                    <a:pt x="654314" y="11275"/>
                  </a:moveTo>
                  <a:cubicBezTo>
                    <a:pt x="352624" y="-78921"/>
                    <a:pt x="-23711" y="396941"/>
                    <a:pt x="1171" y="552451"/>
                  </a:cubicBezTo>
                  <a:cubicBezTo>
                    <a:pt x="26053" y="707961"/>
                    <a:pt x="505024" y="1018982"/>
                    <a:pt x="803604" y="944337"/>
                  </a:cubicBezTo>
                  <a:cubicBezTo>
                    <a:pt x="1102184" y="869692"/>
                    <a:pt x="1624698" y="79700"/>
                    <a:pt x="1792649" y="104582"/>
                  </a:cubicBezTo>
                  <a:cubicBezTo>
                    <a:pt x="1960600" y="129464"/>
                    <a:pt x="2001032" y="1109177"/>
                    <a:pt x="1811310" y="1093626"/>
                  </a:cubicBezTo>
                  <a:cubicBezTo>
                    <a:pt x="1621588" y="1078075"/>
                    <a:pt x="956004" y="101471"/>
                    <a:pt x="654314" y="11275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วงรี 6"/>
            <p:cNvSpPr/>
            <p:nvPr/>
          </p:nvSpPr>
          <p:spPr>
            <a:xfrm>
              <a:off x="9715936" y="3361753"/>
              <a:ext cx="190103" cy="22592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2437503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>
                <a:alpha val="77000"/>
              </a:srgbClr>
            </a:gs>
            <a:gs pos="30000">
              <a:schemeClr val="bg1"/>
            </a:gs>
            <a:gs pos="56000">
              <a:srgbClr val="FA8F6E"/>
            </a:gs>
            <a:gs pos="9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รูปแบบอิสระ 8"/>
          <p:cNvSpPr/>
          <p:nvPr/>
        </p:nvSpPr>
        <p:spPr>
          <a:xfrm>
            <a:off x="10048219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รูปแบบอิสระ 3"/>
          <p:cNvSpPr/>
          <p:nvPr/>
        </p:nvSpPr>
        <p:spPr>
          <a:xfrm>
            <a:off x="-205271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รูปแบบอิสระ 4"/>
          <p:cNvSpPr/>
          <p:nvPr/>
        </p:nvSpPr>
        <p:spPr>
          <a:xfrm>
            <a:off x="1828800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รูปแบบอิสระ 5"/>
          <p:cNvSpPr/>
          <p:nvPr/>
        </p:nvSpPr>
        <p:spPr>
          <a:xfrm>
            <a:off x="4124135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รูปแบบอิสระ 6"/>
          <p:cNvSpPr/>
          <p:nvPr/>
        </p:nvSpPr>
        <p:spPr>
          <a:xfrm>
            <a:off x="8406031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รูปแบบอิสระ 7"/>
          <p:cNvSpPr/>
          <p:nvPr/>
        </p:nvSpPr>
        <p:spPr>
          <a:xfrm>
            <a:off x="6315972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6" name="กลุ่ม 35"/>
          <p:cNvGrpSpPr/>
          <p:nvPr/>
        </p:nvGrpSpPr>
        <p:grpSpPr>
          <a:xfrm>
            <a:off x="3404197" y="1940768"/>
            <a:ext cx="2212832" cy="1548881"/>
            <a:chOff x="623930" y="675689"/>
            <a:chExt cx="4247530" cy="3843679"/>
          </a:xfrm>
        </p:grpSpPr>
        <p:sp>
          <p:nvSpPr>
            <p:cNvPr id="37" name="สี่เหลี่ยมด้านขนาน 36"/>
            <p:cNvSpPr/>
            <p:nvPr/>
          </p:nvSpPr>
          <p:spPr>
            <a:xfrm rot="4912388">
              <a:off x="880555" y="528463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38" name="กลุ่ม 37"/>
            <p:cNvGrpSpPr/>
            <p:nvPr/>
          </p:nvGrpSpPr>
          <p:grpSpPr>
            <a:xfrm>
              <a:off x="623930" y="1007707"/>
              <a:ext cx="4156552" cy="3179642"/>
              <a:chOff x="698574" y="1007707"/>
              <a:chExt cx="4156552" cy="3179642"/>
            </a:xfrm>
          </p:grpSpPr>
          <p:sp>
            <p:nvSpPr>
              <p:cNvPr id="39" name="รูปแบบอิสระ 38"/>
              <p:cNvSpPr/>
              <p:nvPr/>
            </p:nvSpPr>
            <p:spPr>
              <a:xfrm>
                <a:off x="810118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0" name="รูปแบบอิสระ 39"/>
              <p:cNvSpPr/>
              <p:nvPr/>
            </p:nvSpPr>
            <p:spPr>
              <a:xfrm>
                <a:off x="1743181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1" name="รูปแบบอิสระ 40"/>
              <p:cNvSpPr/>
              <p:nvPr/>
            </p:nvSpPr>
            <p:spPr>
              <a:xfrm>
                <a:off x="2547745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2" name="รูปแบบอิสระ 41"/>
              <p:cNvSpPr/>
              <p:nvPr/>
            </p:nvSpPr>
            <p:spPr>
              <a:xfrm>
                <a:off x="3352309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3" name="รูปแบบอิสระ 42"/>
              <p:cNvSpPr/>
              <p:nvPr/>
            </p:nvSpPr>
            <p:spPr>
              <a:xfrm>
                <a:off x="4090336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4" name="รูปแบบอิสระ 43"/>
              <p:cNvSpPr/>
              <p:nvPr/>
            </p:nvSpPr>
            <p:spPr>
              <a:xfrm>
                <a:off x="698574" y="1686216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5" name="รูปแบบอิสระ 44"/>
              <p:cNvSpPr/>
              <p:nvPr/>
            </p:nvSpPr>
            <p:spPr>
              <a:xfrm>
                <a:off x="1743181" y="1686216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6" name="รูปแบบอิสระ 45"/>
              <p:cNvSpPr/>
              <p:nvPr/>
            </p:nvSpPr>
            <p:spPr>
              <a:xfrm>
                <a:off x="2596968" y="1696274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7" name="รูปแบบอิสระ 46"/>
              <p:cNvSpPr/>
              <p:nvPr/>
            </p:nvSpPr>
            <p:spPr>
              <a:xfrm>
                <a:off x="3352309" y="1696274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8" name="รูปแบบอิสระ 47"/>
              <p:cNvSpPr/>
              <p:nvPr/>
            </p:nvSpPr>
            <p:spPr>
              <a:xfrm>
                <a:off x="4090336" y="170778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9" name="รูปแบบอิสระ 48"/>
              <p:cNvSpPr/>
              <p:nvPr/>
            </p:nvSpPr>
            <p:spPr>
              <a:xfrm>
                <a:off x="810118" y="252027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0" name="รูปแบบอิสระ 49"/>
              <p:cNvSpPr/>
              <p:nvPr/>
            </p:nvSpPr>
            <p:spPr>
              <a:xfrm>
                <a:off x="1715287" y="252027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1" name="รูปแบบอิสระ 50"/>
              <p:cNvSpPr/>
              <p:nvPr/>
            </p:nvSpPr>
            <p:spPr>
              <a:xfrm>
                <a:off x="2596968" y="258058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2" name="รูปแบบอิสระ 51"/>
              <p:cNvSpPr/>
              <p:nvPr/>
            </p:nvSpPr>
            <p:spPr>
              <a:xfrm>
                <a:off x="3452242" y="256238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3" name="รูปแบบอิสระ 52"/>
              <p:cNvSpPr/>
              <p:nvPr/>
            </p:nvSpPr>
            <p:spPr>
              <a:xfrm>
                <a:off x="4153684" y="259752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4" name="รูปแบบอิสระ 53"/>
              <p:cNvSpPr/>
              <p:nvPr/>
            </p:nvSpPr>
            <p:spPr>
              <a:xfrm>
                <a:off x="1074583" y="326715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5" name="รูปแบบอิสระ 54"/>
              <p:cNvSpPr/>
              <p:nvPr/>
            </p:nvSpPr>
            <p:spPr>
              <a:xfrm>
                <a:off x="2100953" y="336459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6" name="รูปแบบอิสระ 55"/>
              <p:cNvSpPr/>
              <p:nvPr/>
            </p:nvSpPr>
            <p:spPr>
              <a:xfrm>
                <a:off x="3101521" y="3416989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7" name="รูปแบบอิสระ 56"/>
              <p:cNvSpPr/>
              <p:nvPr/>
            </p:nvSpPr>
            <p:spPr>
              <a:xfrm>
                <a:off x="4153684" y="3508840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grpSp>
        <p:nvGrpSpPr>
          <p:cNvPr id="58" name="กลุ่ม 57"/>
          <p:cNvGrpSpPr/>
          <p:nvPr/>
        </p:nvGrpSpPr>
        <p:grpSpPr>
          <a:xfrm>
            <a:off x="5867479" y="1959429"/>
            <a:ext cx="2212832" cy="1548881"/>
            <a:chOff x="623930" y="675689"/>
            <a:chExt cx="4247530" cy="3843679"/>
          </a:xfrm>
        </p:grpSpPr>
        <p:sp>
          <p:nvSpPr>
            <p:cNvPr id="59" name="สี่เหลี่ยมด้านขนาน 58"/>
            <p:cNvSpPr/>
            <p:nvPr/>
          </p:nvSpPr>
          <p:spPr>
            <a:xfrm rot="4912388">
              <a:off x="880555" y="528463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60" name="กลุ่ม 59"/>
            <p:cNvGrpSpPr/>
            <p:nvPr/>
          </p:nvGrpSpPr>
          <p:grpSpPr>
            <a:xfrm>
              <a:off x="623930" y="1007707"/>
              <a:ext cx="4156552" cy="3179642"/>
              <a:chOff x="698574" y="1007707"/>
              <a:chExt cx="4156552" cy="3179642"/>
            </a:xfrm>
          </p:grpSpPr>
          <p:sp>
            <p:nvSpPr>
              <p:cNvPr id="61" name="รูปแบบอิสระ 60"/>
              <p:cNvSpPr/>
              <p:nvPr/>
            </p:nvSpPr>
            <p:spPr>
              <a:xfrm>
                <a:off x="810118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2" name="รูปแบบอิสระ 61"/>
              <p:cNvSpPr/>
              <p:nvPr/>
            </p:nvSpPr>
            <p:spPr>
              <a:xfrm>
                <a:off x="1743181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3" name="รูปแบบอิสระ 62"/>
              <p:cNvSpPr/>
              <p:nvPr/>
            </p:nvSpPr>
            <p:spPr>
              <a:xfrm>
                <a:off x="2547745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4" name="รูปแบบอิสระ 63"/>
              <p:cNvSpPr/>
              <p:nvPr/>
            </p:nvSpPr>
            <p:spPr>
              <a:xfrm>
                <a:off x="3352309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5" name="รูปแบบอิสระ 64"/>
              <p:cNvSpPr/>
              <p:nvPr/>
            </p:nvSpPr>
            <p:spPr>
              <a:xfrm>
                <a:off x="4090336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6" name="รูปแบบอิสระ 65"/>
              <p:cNvSpPr/>
              <p:nvPr/>
            </p:nvSpPr>
            <p:spPr>
              <a:xfrm>
                <a:off x="698574" y="1686216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7" name="รูปแบบอิสระ 66"/>
              <p:cNvSpPr/>
              <p:nvPr/>
            </p:nvSpPr>
            <p:spPr>
              <a:xfrm>
                <a:off x="1743181" y="1686216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8" name="รูปแบบอิสระ 67"/>
              <p:cNvSpPr/>
              <p:nvPr/>
            </p:nvSpPr>
            <p:spPr>
              <a:xfrm>
                <a:off x="2596968" y="1696274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9" name="รูปแบบอิสระ 68"/>
              <p:cNvSpPr/>
              <p:nvPr/>
            </p:nvSpPr>
            <p:spPr>
              <a:xfrm>
                <a:off x="3352309" y="1696274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0" name="รูปแบบอิสระ 69"/>
              <p:cNvSpPr/>
              <p:nvPr/>
            </p:nvSpPr>
            <p:spPr>
              <a:xfrm>
                <a:off x="4090336" y="170778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1" name="รูปแบบอิสระ 70"/>
              <p:cNvSpPr/>
              <p:nvPr/>
            </p:nvSpPr>
            <p:spPr>
              <a:xfrm>
                <a:off x="810118" y="252027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2" name="รูปแบบอิสระ 71"/>
              <p:cNvSpPr/>
              <p:nvPr/>
            </p:nvSpPr>
            <p:spPr>
              <a:xfrm>
                <a:off x="1715287" y="252027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3" name="รูปแบบอิสระ 72"/>
              <p:cNvSpPr/>
              <p:nvPr/>
            </p:nvSpPr>
            <p:spPr>
              <a:xfrm>
                <a:off x="2596968" y="258058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4" name="รูปแบบอิสระ 73"/>
              <p:cNvSpPr/>
              <p:nvPr/>
            </p:nvSpPr>
            <p:spPr>
              <a:xfrm>
                <a:off x="3452242" y="256238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5" name="รูปแบบอิสระ 74"/>
              <p:cNvSpPr/>
              <p:nvPr/>
            </p:nvSpPr>
            <p:spPr>
              <a:xfrm>
                <a:off x="4153684" y="259752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6" name="รูปแบบอิสระ 75"/>
              <p:cNvSpPr/>
              <p:nvPr/>
            </p:nvSpPr>
            <p:spPr>
              <a:xfrm>
                <a:off x="1074583" y="326715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7" name="รูปแบบอิสระ 76"/>
              <p:cNvSpPr/>
              <p:nvPr/>
            </p:nvSpPr>
            <p:spPr>
              <a:xfrm>
                <a:off x="2100953" y="336459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8" name="รูปแบบอิสระ 77"/>
              <p:cNvSpPr/>
              <p:nvPr/>
            </p:nvSpPr>
            <p:spPr>
              <a:xfrm>
                <a:off x="3101521" y="3416989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9" name="รูปแบบอิสระ 78"/>
              <p:cNvSpPr/>
              <p:nvPr/>
            </p:nvSpPr>
            <p:spPr>
              <a:xfrm>
                <a:off x="4153684" y="3508840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grpSp>
        <p:nvGrpSpPr>
          <p:cNvPr id="160" name="กลุ่ม 159"/>
          <p:cNvGrpSpPr/>
          <p:nvPr/>
        </p:nvGrpSpPr>
        <p:grpSpPr>
          <a:xfrm>
            <a:off x="3556799" y="3249094"/>
            <a:ext cx="2506569" cy="1826759"/>
            <a:chOff x="6843839" y="1126910"/>
            <a:chExt cx="4223249" cy="3843679"/>
          </a:xfrm>
        </p:grpSpPr>
        <p:sp>
          <p:nvSpPr>
            <p:cNvPr id="161" name="สี่เหลี่ยมด้านขนาน 160"/>
            <p:cNvSpPr/>
            <p:nvPr/>
          </p:nvSpPr>
          <p:spPr>
            <a:xfrm rot="4912388">
              <a:off x="7076183" y="979684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162" name="กลุ่ม 161"/>
            <p:cNvGrpSpPr/>
            <p:nvPr/>
          </p:nvGrpSpPr>
          <p:grpSpPr>
            <a:xfrm>
              <a:off x="6843839" y="1511835"/>
              <a:ext cx="3703416" cy="2379009"/>
              <a:chOff x="6843839" y="1511835"/>
              <a:chExt cx="3703416" cy="2379009"/>
            </a:xfrm>
          </p:grpSpPr>
          <p:grpSp>
            <p:nvGrpSpPr>
              <p:cNvPr id="163" name="กลุ่ม 162"/>
              <p:cNvGrpSpPr/>
              <p:nvPr/>
            </p:nvGrpSpPr>
            <p:grpSpPr>
              <a:xfrm>
                <a:off x="6856191" y="151183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7" name="สี่เหลี่ยมผืนผ้า 196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98" name="เมฆ 197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4" name="กลุ่ม 163"/>
              <p:cNvGrpSpPr/>
              <p:nvPr/>
            </p:nvGrpSpPr>
            <p:grpSpPr>
              <a:xfrm>
                <a:off x="7949356" y="156853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5" name="สี่เหลี่ยมผืนผ้า 19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96" name="เมฆ 19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5" name="กลุ่ม 164"/>
              <p:cNvGrpSpPr/>
              <p:nvPr/>
            </p:nvGrpSpPr>
            <p:grpSpPr>
              <a:xfrm>
                <a:off x="8928607" y="164733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3" name="สี่เหลี่ยมผืนผ้า 192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94" name="เมฆ 193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6" name="กลุ่ม 165"/>
              <p:cNvGrpSpPr/>
              <p:nvPr/>
            </p:nvGrpSpPr>
            <p:grpSpPr>
              <a:xfrm>
                <a:off x="9871606" y="167980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1" name="สี่เหลี่ยมผืนผ้า 190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92" name="เมฆ 191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7" name="กลุ่ม 166"/>
              <p:cNvGrpSpPr/>
              <p:nvPr/>
            </p:nvGrpSpPr>
            <p:grpSpPr>
              <a:xfrm>
                <a:off x="6843839" y="229564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89" name="สี่เหลี่ยมผืนผ้า 18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90" name="เมฆ 18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8" name="กลุ่ม 167"/>
              <p:cNvGrpSpPr/>
              <p:nvPr/>
            </p:nvGrpSpPr>
            <p:grpSpPr>
              <a:xfrm>
                <a:off x="8928607" y="232432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87" name="สี่เหลี่ยมผืนผ้า 186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88" name="เมฆ 187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9" name="กลุ่ม 168"/>
              <p:cNvGrpSpPr/>
              <p:nvPr/>
            </p:nvGrpSpPr>
            <p:grpSpPr>
              <a:xfrm>
                <a:off x="9859254" y="2379631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85" name="สี่เหลี่ยมผืนผ้า 18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86" name="เมฆ 18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70" name="กลุ่ม 169"/>
              <p:cNvGrpSpPr/>
              <p:nvPr/>
            </p:nvGrpSpPr>
            <p:grpSpPr>
              <a:xfrm>
                <a:off x="7785665" y="2355659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83" name="สี่เหลี่ยมผืนผ้า 182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84" name="เมฆ 183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71" name="กลุ่ม 170"/>
              <p:cNvGrpSpPr/>
              <p:nvPr/>
            </p:nvGrpSpPr>
            <p:grpSpPr>
              <a:xfrm>
                <a:off x="6942518" y="326168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81" name="สี่เหลี่ยมผืนผ้า 180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82" name="เมฆ 181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72" name="กลุ่ม 171"/>
              <p:cNvGrpSpPr/>
              <p:nvPr/>
            </p:nvGrpSpPr>
            <p:grpSpPr>
              <a:xfrm>
                <a:off x="7896944" y="3273018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79" name="สี่เหลี่ยมผืนผ้า 17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80" name="เมฆ 17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73" name="กลุ่ม 172"/>
              <p:cNvGrpSpPr/>
              <p:nvPr/>
            </p:nvGrpSpPr>
            <p:grpSpPr>
              <a:xfrm>
                <a:off x="8885564" y="325435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77" name="สี่เหลี่ยมผืนผ้า 176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78" name="เมฆ 177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74" name="กลุ่ม 173"/>
              <p:cNvGrpSpPr/>
              <p:nvPr/>
            </p:nvGrpSpPr>
            <p:grpSpPr>
              <a:xfrm>
                <a:off x="9817805" y="327500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75" name="สี่เหลี่ยมผืนผ้า 17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76" name="เมฆ 17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99" name="กลุ่ม 198"/>
          <p:cNvGrpSpPr/>
          <p:nvPr/>
        </p:nvGrpSpPr>
        <p:grpSpPr>
          <a:xfrm>
            <a:off x="6291020" y="3355856"/>
            <a:ext cx="2115011" cy="1884425"/>
            <a:chOff x="6843839" y="1126910"/>
            <a:chExt cx="4223249" cy="3843679"/>
          </a:xfrm>
        </p:grpSpPr>
        <p:sp>
          <p:nvSpPr>
            <p:cNvPr id="200" name="สี่เหลี่ยมด้านขนาน 199"/>
            <p:cNvSpPr/>
            <p:nvPr/>
          </p:nvSpPr>
          <p:spPr>
            <a:xfrm rot="4912388">
              <a:off x="7076183" y="979684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201" name="กลุ่ม 200"/>
            <p:cNvGrpSpPr/>
            <p:nvPr/>
          </p:nvGrpSpPr>
          <p:grpSpPr>
            <a:xfrm>
              <a:off x="6843839" y="1511835"/>
              <a:ext cx="3703416" cy="2379009"/>
              <a:chOff x="6843839" y="1511835"/>
              <a:chExt cx="3703416" cy="2379009"/>
            </a:xfrm>
          </p:grpSpPr>
          <p:grpSp>
            <p:nvGrpSpPr>
              <p:cNvPr id="202" name="กลุ่ม 201"/>
              <p:cNvGrpSpPr/>
              <p:nvPr/>
            </p:nvGrpSpPr>
            <p:grpSpPr>
              <a:xfrm>
                <a:off x="6856191" y="151183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36" name="สี่เหลี่ยมผืนผ้า 235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7" name="เมฆ 236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3" name="กลุ่ม 202"/>
              <p:cNvGrpSpPr/>
              <p:nvPr/>
            </p:nvGrpSpPr>
            <p:grpSpPr>
              <a:xfrm>
                <a:off x="7949356" y="156853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34" name="สี่เหลี่ยมผืนผ้า 233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5" name="เมฆ 234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4" name="กลุ่ม 203"/>
              <p:cNvGrpSpPr/>
              <p:nvPr/>
            </p:nvGrpSpPr>
            <p:grpSpPr>
              <a:xfrm>
                <a:off x="8928607" y="164733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32" name="สี่เหลี่ยมผืนผ้า 231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3" name="เมฆ 232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5" name="กลุ่ม 204"/>
              <p:cNvGrpSpPr/>
              <p:nvPr/>
            </p:nvGrpSpPr>
            <p:grpSpPr>
              <a:xfrm>
                <a:off x="9871606" y="167980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30" name="สี่เหลี่ยมผืนผ้า 229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1" name="เมฆ 230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6" name="กลุ่ม 205"/>
              <p:cNvGrpSpPr/>
              <p:nvPr/>
            </p:nvGrpSpPr>
            <p:grpSpPr>
              <a:xfrm>
                <a:off x="6843839" y="229564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28" name="สี่เหลี่ยมผืนผ้า 227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29" name="เมฆ 228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7" name="กลุ่ม 206"/>
              <p:cNvGrpSpPr/>
              <p:nvPr/>
            </p:nvGrpSpPr>
            <p:grpSpPr>
              <a:xfrm>
                <a:off x="8928607" y="232432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26" name="สี่เหลี่ยมผืนผ้า 225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27" name="เมฆ 226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8" name="กลุ่ม 207"/>
              <p:cNvGrpSpPr/>
              <p:nvPr/>
            </p:nvGrpSpPr>
            <p:grpSpPr>
              <a:xfrm>
                <a:off x="9859254" y="2379631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24" name="สี่เหลี่ยมผืนผ้า 223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25" name="เมฆ 224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9" name="กลุ่ม 208"/>
              <p:cNvGrpSpPr/>
              <p:nvPr/>
            </p:nvGrpSpPr>
            <p:grpSpPr>
              <a:xfrm>
                <a:off x="7785665" y="2355659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22" name="สี่เหลี่ยมผืนผ้า 221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23" name="เมฆ 222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10" name="กลุ่ม 209"/>
              <p:cNvGrpSpPr/>
              <p:nvPr/>
            </p:nvGrpSpPr>
            <p:grpSpPr>
              <a:xfrm>
                <a:off x="6942518" y="326168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20" name="สี่เหลี่ยมผืนผ้า 219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21" name="เมฆ 220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11" name="กลุ่ม 210"/>
              <p:cNvGrpSpPr/>
              <p:nvPr/>
            </p:nvGrpSpPr>
            <p:grpSpPr>
              <a:xfrm>
                <a:off x="7896944" y="3273018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8" name="สี่เหลี่ยมผืนผ้า 217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19" name="เมฆ 218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12" name="กลุ่ม 211"/>
              <p:cNvGrpSpPr/>
              <p:nvPr/>
            </p:nvGrpSpPr>
            <p:grpSpPr>
              <a:xfrm>
                <a:off x="8885564" y="325435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6" name="สี่เหลี่ยมผืนผ้า 215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17" name="เมฆ 216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13" name="กลุ่ม 212"/>
              <p:cNvGrpSpPr/>
              <p:nvPr/>
            </p:nvGrpSpPr>
            <p:grpSpPr>
              <a:xfrm>
                <a:off x="9817805" y="327500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4" name="สี่เหลี่ยมผืนผ้า 213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15" name="เมฆ 214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266" name="กลุ่ม 265"/>
          <p:cNvGrpSpPr/>
          <p:nvPr/>
        </p:nvGrpSpPr>
        <p:grpSpPr>
          <a:xfrm>
            <a:off x="1519677" y="104106"/>
            <a:ext cx="2254602" cy="2934579"/>
            <a:chOff x="933238" y="3031957"/>
            <a:chExt cx="1617457" cy="2291259"/>
          </a:xfrm>
        </p:grpSpPr>
        <p:grpSp>
          <p:nvGrpSpPr>
            <p:cNvPr id="267" name="กลุ่ม 266"/>
            <p:cNvGrpSpPr/>
            <p:nvPr/>
          </p:nvGrpSpPr>
          <p:grpSpPr>
            <a:xfrm>
              <a:off x="933238" y="3031957"/>
              <a:ext cx="1617457" cy="2291259"/>
              <a:chOff x="1396790" y="1994127"/>
              <a:chExt cx="2321869" cy="3071800"/>
            </a:xfrm>
          </p:grpSpPr>
          <p:grpSp>
            <p:nvGrpSpPr>
              <p:cNvPr id="275" name="กลุ่ม 274"/>
              <p:cNvGrpSpPr/>
              <p:nvPr/>
            </p:nvGrpSpPr>
            <p:grpSpPr>
              <a:xfrm>
                <a:off x="1901230" y="1994127"/>
                <a:ext cx="1817429" cy="3071800"/>
                <a:chOff x="1901230" y="1994127"/>
                <a:chExt cx="1817429" cy="3071800"/>
              </a:xfrm>
            </p:grpSpPr>
            <p:sp>
              <p:nvSpPr>
                <p:cNvPr id="277" name="สี่เหลี่ยมผืนผ้า 139"/>
                <p:cNvSpPr/>
                <p:nvPr/>
              </p:nvSpPr>
              <p:spPr>
                <a:xfrm>
                  <a:off x="1901230" y="2860415"/>
                  <a:ext cx="1179095" cy="2205512"/>
                </a:xfrm>
                <a:custGeom>
                  <a:avLst/>
                  <a:gdLst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9095" h="2205512">
                      <a:moveTo>
                        <a:pt x="0" y="0"/>
                      </a:moveTo>
                      <a:lnTo>
                        <a:pt x="1179095" y="0"/>
                      </a:lnTo>
                      <a:cubicBezTo>
                        <a:pt x="517358" y="987835"/>
                        <a:pt x="1179095" y="1470341"/>
                        <a:pt x="1179095" y="2205512"/>
                      </a:cubicBezTo>
                      <a:lnTo>
                        <a:pt x="0" y="2205512"/>
                      </a:lnTo>
                      <a:cubicBezTo>
                        <a:pt x="0" y="1470341"/>
                        <a:pt x="721895" y="101189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78" name="เมฆ 277"/>
                <p:cNvSpPr/>
                <p:nvPr/>
              </p:nvSpPr>
              <p:spPr>
                <a:xfrm>
                  <a:off x="1967716" y="1994127"/>
                  <a:ext cx="1349026" cy="1395893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79" name="เมฆ 278"/>
                <p:cNvSpPr/>
                <p:nvPr/>
              </p:nvSpPr>
              <p:spPr>
                <a:xfrm>
                  <a:off x="2361801" y="2463663"/>
                  <a:ext cx="1356858" cy="1366162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276" name="เมฆ 275"/>
              <p:cNvSpPr/>
              <p:nvPr/>
            </p:nvSpPr>
            <p:spPr>
              <a:xfrm>
                <a:off x="1396790" y="2358345"/>
                <a:ext cx="1412988" cy="1354910"/>
              </a:xfrm>
              <a:prstGeom prst="cloud">
                <a:avLst/>
              </a:prstGeom>
              <a:gradFill>
                <a:gsLst>
                  <a:gs pos="0">
                    <a:srgbClr val="FFFF00"/>
                  </a:gs>
                  <a:gs pos="50000">
                    <a:srgbClr val="92D050"/>
                  </a:gs>
                  <a:gs pos="100000">
                    <a:srgbClr val="00B050"/>
                  </a:gs>
                </a:gsLst>
                <a:lin ang="5400000" scaled="0"/>
              </a:gra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268" name="วงรี 267"/>
            <p:cNvSpPr/>
            <p:nvPr/>
          </p:nvSpPr>
          <p:spPr>
            <a:xfrm>
              <a:off x="1192398" y="3552556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69" name="วงรี 268"/>
            <p:cNvSpPr/>
            <p:nvPr/>
          </p:nvSpPr>
          <p:spPr>
            <a:xfrm>
              <a:off x="1521261" y="380894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0" name="วงรี 269"/>
            <p:cNvSpPr/>
            <p:nvPr/>
          </p:nvSpPr>
          <p:spPr>
            <a:xfrm>
              <a:off x="1148649" y="3891695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1" name="วงรี 270"/>
            <p:cNvSpPr/>
            <p:nvPr/>
          </p:nvSpPr>
          <p:spPr>
            <a:xfrm>
              <a:off x="1605482" y="3436429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2" name="วงรี 271"/>
            <p:cNvSpPr/>
            <p:nvPr/>
          </p:nvSpPr>
          <p:spPr>
            <a:xfrm>
              <a:off x="1918978" y="396426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3" name="วงรี 272"/>
            <p:cNvSpPr/>
            <p:nvPr/>
          </p:nvSpPr>
          <p:spPr>
            <a:xfrm>
              <a:off x="2121722" y="3646280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4" name="วงรี 273"/>
            <p:cNvSpPr/>
            <p:nvPr/>
          </p:nvSpPr>
          <p:spPr>
            <a:xfrm>
              <a:off x="1804880" y="3140491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80" name="กลุ่ม 279"/>
          <p:cNvGrpSpPr/>
          <p:nvPr/>
        </p:nvGrpSpPr>
        <p:grpSpPr>
          <a:xfrm>
            <a:off x="-7786" y="522515"/>
            <a:ext cx="1909701" cy="2555580"/>
            <a:chOff x="933238" y="3031957"/>
            <a:chExt cx="1617457" cy="2291259"/>
          </a:xfrm>
        </p:grpSpPr>
        <p:grpSp>
          <p:nvGrpSpPr>
            <p:cNvPr id="281" name="กลุ่ม 280"/>
            <p:cNvGrpSpPr/>
            <p:nvPr/>
          </p:nvGrpSpPr>
          <p:grpSpPr>
            <a:xfrm>
              <a:off x="933238" y="3031957"/>
              <a:ext cx="1617457" cy="2291259"/>
              <a:chOff x="1396790" y="1994127"/>
              <a:chExt cx="2321869" cy="3071800"/>
            </a:xfrm>
          </p:grpSpPr>
          <p:grpSp>
            <p:nvGrpSpPr>
              <p:cNvPr id="289" name="กลุ่ม 288"/>
              <p:cNvGrpSpPr/>
              <p:nvPr/>
            </p:nvGrpSpPr>
            <p:grpSpPr>
              <a:xfrm>
                <a:off x="1901230" y="1994127"/>
                <a:ext cx="1817429" cy="3071800"/>
                <a:chOff x="1901230" y="1994127"/>
                <a:chExt cx="1817429" cy="3071800"/>
              </a:xfrm>
            </p:grpSpPr>
            <p:sp>
              <p:nvSpPr>
                <p:cNvPr id="291" name="สี่เหลี่ยมผืนผ้า 139"/>
                <p:cNvSpPr/>
                <p:nvPr/>
              </p:nvSpPr>
              <p:spPr>
                <a:xfrm>
                  <a:off x="1901230" y="2860415"/>
                  <a:ext cx="1179095" cy="2205512"/>
                </a:xfrm>
                <a:custGeom>
                  <a:avLst/>
                  <a:gdLst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9095" h="2205512">
                      <a:moveTo>
                        <a:pt x="0" y="0"/>
                      </a:moveTo>
                      <a:lnTo>
                        <a:pt x="1179095" y="0"/>
                      </a:lnTo>
                      <a:cubicBezTo>
                        <a:pt x="517358" y="987835"/>
                        <a:pt x="1179095" y="1470341"/>
                        <a:pt x="1179095" y="2205512"/>
                      </a:cubicBezTo>
                      <a:lnTo>
                        <a:pt x="0" y="2205512"/>
                      </a:lnTo>
                      <a:cubicBezTo>
                        <a:pt x="0" y="1470341"/>
                        <a:pt x="721895" y="101189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92" name="เมฆ 291"/>
                <p:cNvSpPr/>
                <p:nvPr/>
              </p:nvSpPr>
              <p:spPr>
                <a:xfrm>
                  <a:off x="1967716" y="1994127"/>
                  <a:ext cx="1349026" cy="1395893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93" name="เมฆ 292"/>
                <p:cNvSpPr/>
                <p:nvPr/>
              </p:nvSpPr>
              <p:spPr>
                <a:xfrm>
                  <a:off x="2361801" y="2463663"/>
                  <a:ext cx="1356858" cy="1366162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290" name="เมฆ 289"/>
              <p:cNvSpPr/>
              <p:nvPr/>
            </p:nvSpPr>
            <p:spPr>
              <a:xfrm>
                <a:off x="1396790" y="2358345"/>
                <a:ext cx="1412988" cy="1354910"/>
              </a:xfrm>
              <a:prstGeom prst="cloud">
                <a:avLst/>
              </a:prstGeom>
              <a:gradFill>
                <a:gsLst>
                  <a:gs pos="0">
                    <a:srgbClr val="FFFF00"/>
                  </a:gs>
                  <a:gs pos="50000">
                    <a:srgbClr val="92D050"/>
                  </a:gs>
                  <a:gs pos="100000">
                    <a:srgbClr val="00B050"/>
                  </a:gs>
                </a:gsLst>
                <a:lin ang="5400000" scaled="0"/>
              </a:gra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282" name="วงรี 281"/>
            <p:cNvSpPr/>
            <p:nvPr/>
          </p:nvSpPr>
          <p:spPr>
            <a:xfrm>
              <a:off x="1192398" y="3552556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3" name="วงรี 282"/>
            <p:cNvSpPr/>
            <p:nvPr/>
          </p:nvSpPr>
          <p:spPr>
            <a:xfrm>
              <a:off x="1521261" y="380894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4" name="วงรี 283"/>
            <p:cNvSpPr/>
            <p:nvPr/>
          </p:nvSpPr>
          <p:spPr>
            <a:xfrm>
              <a:off x="1148649" y="3891695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5" name="วงรี 284"/>
            <p:cNvSpPr/>
            <p:nvPr/>
          </p:nvSpPr>
          <p:spPr>
            <a:xfrm>
              <a:off x="1605482" y="3436429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6" name="วงรี 285"/>
            <p:cNvSpPr/>
            <p:nvPr/>
          </p:nvSpPr>
          <p:spPr>
            <a:xfrm>
              <a:off x="1918978" y="396426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7" name="วงรี 286"/>
            <p:cNvSpPr/>
            <p:nvPr/>
          </p:nvSpPr>
          <p:spPr>
            <a:xfrm>
              <a:off x="2121722" y="3646280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8" name="วงรี 287"/>
            <p:cNvSpPr/>
            <p:nvPr/>
          </p:nvSpPr>
          <p:spPr>
            <a:xfrm>
              <a:off x="1804880" y="3140491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38" name="กลุ่ม 237"/>
          <p:cNvGrpSpPr/>
          <p:nvPr/>
        </p:nvGrpSpPr>
        <p:grpSpPr>
          <a:xfrm>
            <a:off x="-109327" y="2001430"/>
            <a:ext cx="2070942" cy="2614834"/>
            <a:chOff x="933238" y="3031957"/>
            <a:chExt cx="1617457" cy="2291259"/>
          </a:xfrm>
        </p:grpSpPr>
        <p:grpSp>
          <p:nvGrpSpPr>
            <p:cNvPr id="239" name="กลุ่ม 238"/>
            <p:cNvGrpSpPr/>
            <p:nvPr/>
          </p:nvGrpSpPr>
          <p:grpSpPr>
            <a:xfrm>
              <a:off x="933238" y="3031957"/>
              <a:ext cx="1617457" cy="2291259"/>
              <a:chOff x="1396790" y="1994127"/>
              <a:chExt cx="2321869" cy="3071800"/>
            </a:xfrm>
          </p:grpSpPr>
          <p:grpSp>
            <p:nvGrpSpPr>
              <p:cNvPr id="247" name="กลุ่ม 246"/>
              <p:cNvGrpSpPr/>
              <p:nvPr/>
            </p:nvGrpSpPr>
            <p:grpSpPr>
              <a:xfrm>
                <a:off x="1901230" y="1994127"/>
                <a:ext cx="1817429" cy="3071800"/>
                <a:chOff x="1901230" y="1994127"/>
                <a:chExt cx="1817429" cy="3071800"/>
              </a:xfrm>
            </p:grpSpPr>
            <p:sp>
              <p:nvSpPr>
                <p:cNvPr id="249" name="สี่เหลี่ยมผืนผ้า 139"/>
                <p:cNvSpPr/>
                <p:nvPr/>
              </p:nvSpPr>
              <p:spPr>
                <a:xfrm>
                  <a:off x="1901230" y="2860415"/>
                  <a:ext cx="1179095" cy="2205512"/>
                </a:xfrm>
                <a:custGeom>
                  <a:avLst/>
                  <a:gdLst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9095" h="2205512">
                      <a:moveTo>
                        <a:pt x="0" y="0"/>
                      </a:moveTo>
                      <a:lnTo>
                        <a:pt x="1179095" y="0"/>
                      </a:lnTo>
                      <a:cubicBezTo>
                        <a:pt x="517358" y="987835"/>
                        <a:pt x="1179095" y="1470341"/>
                        <a:pt x="1179095" y="2205512"/>
                      </a:cubicBezTo>
                      <a:lnTo>
                        <a:pt x="0" y="2205512"/>
                      </a:lnTo>
                      <a:cubicBezTo>
                        <a:pt x="0" y="1470341"/>
                        <a:pt x="721895" y="101189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50" name="เมฆ 249"/>
                <p:cNvSpPr/>
                <p:nvPr/>
              </p:nvSpPr>
              <p:spPr>
                <a:xfrm>
                  <a:off x="1967716" y="1994127"/>
                  <a:ext cx="1349026" cy="1395893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51" name="เมฆ 250"/>
                <p:cNvSpPr/>
                <p:nvPr/>
              </p:nvSpPr>
              <p:spPr>
                <a:xfrm>
                  <a:off x="2361801" y="2463663"/>
                  <a:ext cx="1356858" cy="1366162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248" name="เมฆ 247"/>
              <p:cNvSpPr/>
              <p:nvPr/>
            </p:nvSpPr>
            <p:spPr>
              <a:xfrm>
                <a:off x="1396790" y="2358345"/>
                <a:ext cx="1412988" cy="1354910"/>
              </a:xfrm>
              <a:prstGeom prst="cloud">
                <a:avLst/>
              </a:prstGeom>
              <a:gradFill>
                <a:gsLst>
                  <a:gs pos="0">
                    <a:srgbClr val="FFFF00"/>
                  </a:gs>
                  <a:gs pos="50000">
                    <a:srgbClr val="92D050"/>
                  </a:gs>
                  <a:gs pos="100000">
                    <a:srgbClr val="00B050"/>
                  </a:gs>
                </a:gsLst>
                <a:lin ang="5400000" scaled="0"/>
              </a:gra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240" name="วงรี 239"/>
            <p:cNvSpPr/>
            <p:nvPr/>
          </p:nvSpPr>
          <p:spPr>
            <a:xfrm>
              <a:off x="1192398" y="3552556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1" name="วงรี 240"/>
            <p:cNvSpPr/>
            <p:nvPr/>
          </p:nvSpPr>
          <p:spPr>
            <a:xfrm>
              <a:off x="1521261" y="380894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2" name="วงรี 241"/>
            <p:cNvSpPr/>
            <p:nvPr/>
          </p:nvSpPr>
          <p:spPr>
            <a:xfrm>
              <a:off x="1148649" y="3891695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3" name="วงรี 242"/>
            <p:cNvSpPr/>
            <p:nvPr/>
          </p:nvSpPr>
          <p:spPr>
            <a:xfrm>
              <a:off x="1605482" y="3436429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4" name="วงรี 243"/>
            <p:cNvSpPr/>
            <p:nvPr/>
          </p:nvSpPr>
          <p:spPr>
            <a:xfrm>
              <a:off x="1918978" y="396426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5" name="วงรี 244"/>
            <p:cNvSpPr/>
            <p:nvPr/>
          </p:nvSpPr>
          <p:spPr>
            <a:xfrm>
              <a:off x="2121722" y="3646280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6" name="วงรี 245"/>
            <p:cNvSpPr/>
            <p:nvPr/>
          </p:nvSpPr>
          <p:spPr>
            <a:xfrm>
              <a:off x="1804880" y="3140491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52" name="กลุ่ม 251"/>
          <p:cNvGrpSpPr/>
          <p:nvPr/>
        </p:nvGrpSpPr>
        <p:grpSpPr>
          <a:xfrm>
            <a:off x="1328364" y="1995258"/>
            <a:ext cx="1953804" cy="2604899"/>
            <a:chOff x="933238" y="3031957"/>
            <a:chExt cx="1617457" cy="2291259"/>
          </a:xfrm>
        </p:grpSpPr>
        <p:grpSp>
          <p:nvGrpSpPr>
            <p:cNvPr id="253" name="กลุ่ม 252"/>
            <p:cNvGrpSpPr/>
            <p:nvPr/>
          </p:nvGrpSpPr>
          <p:grpSpPr>
            <a:xfrm>
              <a:off x="933238" y="3031957"/>
              <a:ext cx="1617457" cy="2291259"/>
              <a:chOff x="1396790" y="1994127"/>
              <a:chExt cx="2321869" cy="3071800"/>
            </a:xfrm>
          </p:grpSpPr>
          <p:grpSp>
            <p:nvGrpSpPr>
              <p:cNvPr id="261" name="กลุ่ม 260"/>
              <p:cNvGrpSpPr/>
              <p:nvPr/>
            </p:nvGrpSpPr>
            <p:grpSpPr>
              <a:xfrm>
                <a:off x="1901230" y="1994127"/>
                <a:ext cx="1817429" cy="3071800"/>
                <a:chOff x="1901230" y="1994127"/>
                <a:chExt cx="1817429" cy="3071800"/>
              </a:xfrm>
            </p:grpSpPr>
            <p:sp>
              <p:nvSpPr>
                <p:cNvPr id="263" name="สี่เหลี่ยมผืนผ้า 139"/>
                <p:cNvSpPr/>
                <p:nvPr/>
              </p:nvSpPr>
              <p:spPr>
                <a:xfrm>
                  <a:off x="1901230" y="2860415"/>
                  <a:ext cx="1179095" cy="2205512"/>
                </a:xfrm>
                <a:custGeom>
                  <a:avLst/>
                  <a:gdLst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9095" h="2205512">
                      <a:moveTo>
                        <a:pt x="0" y="0"/>
                      </a:moveTo>
                      <a:lnTo>
                        <a:pt x="1179095" y="0"/>
                      </a:lnTo>
                      <a:cubicBezTo>
                        <a:pt x="517358" y="987835"/>
                        <a:pt x="1179095" y="1470341"/>
                        <a:pt x="1179095" y="2205512"/>
                      </a:cubicBezTo>
                      <a:lnTo>
                        <a:pt x="0" y="2205512"/>
                      </a:lnTo>
                      <a:cubicBezTo>
                        <a:pt x="0" y="1470341"/>
                        <a:pt x="721895" y="101189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64" name="เมฆ 263"/>
                <p:cNvSpPr/>
                <p:nvPr/>
              </p:nvSpPr>
              <p:spPr>
                <a:xfrm>
                  <a:off x="1967716" y="1994127"/>
                  <a:ext cx="1349026" cy="1395893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65" name="เมฆ 264"/>
                <p:cNvSpPr/>
                <p:nvPr/>
              </p:nvSpPr>
              <p:spPr>
                <a:xfrm>
                  <a:off x="2361801" y="2463663"/>
                  <a:ext cx="1356858" cy="1366162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262" name="เมฆ 261"/>
              <p:cNvSpPr/>
              <p:nvPr/>
            </p:nvSpPr>
            <p:spPr>
              <a:xfrm>
                <a:off x="1396790" y="2358345"/>
                <a:ext cx="1412988" cy="1354910"/>
              </a:xfrm>
              <a:prstGeom prst="cloud">
                <a:avLst/>
              </a:prstGeom>
              <a:gradFill>
                <a:gsLst>
                  <a:gs pos="0">
                    <a:srgbClr val="FFFF00"/>
                  </a:gs>
                  <a:gs pos="50000">
                    <a:srgbClr val="92D050"/>
                  </a:gs>
                  <a:gs pos="100000">
                    <a:srgbClr val="00B050"/>
                  </a:gs>
                </a:gsLst>
                <a:lin ang="5400000" scaled="0"/>
              </a:gra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254" name="วงรี 253"/>
            <p:cNvSpPr/>
            <p:nvPr/>
          </p:nvSpPr>
          <p:spPr>
            <a:xfrm>
              <a:off x="1192398" y="3552556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5" name="วงรี 254"/>
            <p:cNvSpPr/>
            <p:nvPr/>
          </p:nvSpPr>
          <p:spPr>
            <a:xfrm>
              <a:off x="1521261" y="380894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6" name="วงรี 255"/>
            <p:cNvSpPr/>
            <p:nvPr/>
          </p:nvSpPr>
          <p:spPr>
            <a:xfrm>
              <a:off x="1148649" y="3891695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7" name="วงรี 256"/>
            <p:cNvSpPr/>
            <p:nvPr/>
          </p:nvSpPr>
          <p:spPr>
            <a:xfrm>
              <a:off x="1605482" y="3436429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8" name="วงรี 257"/>
            <p:cNvSpPr/>
            <p:nvPr/>
          </p:nvSpPr>
          <p:spPr>
            <a:xfrm>
              <a:off x="1918978" y="396426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9" name="วงรี 258"/>
            <p:cNvSpPr/>
            <p:nvPr/>
          </p:nvSpPr>
          <p:spPr>
            <a:xfrm>
              <a:off x="2121722" y="3646280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60" name="วงรี 259"/>
            <p:cNvSpPr/>
            <p:nvPr/>
          </p:nvSpPr>
          <p:spPr>
            <a:xfrm>
              <a:off x="1804880" y="3140491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294" name="รูปแบบอิสระ 293"/>
          <p:cNvSpPr/>
          <p:nvPr/>
        </p:nvSpPr>
        <p:spPr>
          <a:xfrm>
            <a:off x="2385688" y="4211139"/>
            <a:ext cx="896375" cy="2128528"/>
          </a:xfrm>
          <a:custGeom>
            <a:avLst/>
            <a:gdLst>
              <a:gd name="connsiteX0" fmla="*/ 0 w 2165684"/>
              <a:gd name="connsiteY0" fmla="*/ 2141621 h 3970421"/>
              <a:gd name="connsiteX1" fmla="*/ 0 w 2165684"/>
              <a:gd name="connsiteY1" fmla="*/ 1600200 h 3970421"/>
              <a:gd name="connsiteX2" fmla="*/ 324853 w 2165684"/>
              <a:gd name="connsiteY2" fmla="*/ 1588169 h 3970421"/>
              <a:gd name="connsiteX3" fmla="*/ 324853 w 2165684"/>
              <a:gd name="connsiteY3" fmla="*/ 1058779 h 3970421"/>
              <a:gd name="connsiteX4" fmla="*/ 697832 w 2165684"/>
              <a:gd name="connsiteY4" fmla="*/ 1034716 h 3970421"/>
              <a:gd name="connsiteX5" fmla="*/ 685800 w 2165684"/>
              <a:gd name="connsiteY5" fmla="*/ 541421 h 3970421"/>
              <a:gd name="connsiteX6" fmla="*/ 890337 w 2165684"/>
              <a:gd name="connsiteY6" fmla="*/ 0 h 3970421"/>
              <a:gd name="connsiteX7" fmla="*/ 1094874 w 2165684"/>
              <a:gd name="connsiteY7" fmla="*/ 541421 h 3970421"/>
              <a:gd name="connsiteX8" fmla="*/ 1106905 w 2165684"/>
              <a:gd name="connsiteY8" fmla="*/ 998621 h 3970421"/>
              <a:gd name="connsiteX9" fmla="*/ 1528011 w 2165684"/>
              <a:gd name="connsiteY9" fmla="*/ 998621 h 3970421"/>
              <a:gd name="connsiteX10" fmla="*/ 1540042 w 2165684"/>
              <a:gd name="connsiteY10" fmla="*/ 1636295 h 3970421"/>
              <a:gd name="connsiteX11" fmla="*/ 1997242 w 2165684"/>
              <a:gd name="connsiteY11" fmla="*/ 1600200 h 3970421"/>
              <a:gd name="connsiteX12" fmla="*/ 2093495 w 2165684"/>
              <a:gd name="connsiteY12" fmla="*/ 2286000 h 3970421"/>
              <a:gd name="connsiteX13" fmla="*/ 2165684 w 2165684"/>
              <a:gd name="connsiteY13" fmla="*/ 3922295 h 3970421"/>
              <a:gd name="connsiteX14" fmla="*/ 108284 w 2165684"/>
              <a:gd name="connsiteY14" fmla="*/ 3970421 h 3970421"/>
              <a:gd name="connsiteX15" fmla="*/ 0 w 2165684"/>
              <a:gd name="connsiteY15" fmla="*/ 2141621 h 3970421"/>
              <a:gd name="connsiteX0" fmla="*/ 0 w 2165684"/>
              <a:gd name="connsiteY0" fmla="*/ 2141621 h 3958390"/>
              <a:gd name="connsiteX1" fmla="*/ 0 w 2165684"/>
              <a:gd name="connsiteY1" fmla="*/ 1600200 h 3958390"/>
              <a:gd name="connsiteX2" fmla="*/ 324853 w 2165684"/>
              <a:gd name="connsiteY2" fmla="*/ 1588169 h 3958390"/>
              <a:gd name="connsiteX3" fmla="*/ 324853 w 2165684"/>
              <a:gd name="connsiteY3" fmla="*/ 1058779 h 3958390"/>
              <a:gd name="connsiteX4" fmla="*/ 697832 w 2165684"/>
              <a:gd name="connsiteY4" fmla="*/ 1034716 h 3958390"/>
              <a:gd name="connsiteX5" fmla="*/ 685800 w 2165684"/>
              <a:gd name="connsiteY5" fmla="*/ 541421 h 3958390"/>
              <a:gd name="connsiteX6" fmla="*/ 890337 w 2165684"/>
              <a:gd name="connsiteY6" fmla="*/ 0 h 3958390"/>
              <a:gd name="connsiteX7" fmla="*/ 1094874 w 2165684"/>
              <a:gd name="connsiteY7" fmla="*/ 541421 h 3958390"/>
              <a:gd name="connsiteX8" fmla="*/ 1106905 w 2165684"/>
              <a:gd name="connsiteY8" fmla="*/ 998621 h 3958390"/>
              <a:gd name="connsiteX9" fmla="*/ 1528011 w 2165684"/>
              <a:gd name="connsiteY9" fmla="*/ 998621 h 3958390"/>
              <a:gd name="connsiteX10" fmla="*/ 1540042 w 2165684"/>
              <a:gd name="connsiteY10" fmla="*/ 1636295 h 3958390"/>
              <a:gd name="connsiteX11" fmla="*/ 1997242 w 2165684"/>
              <a:gd name="connsiteY11" fmla="*/ 1600200 h 3958390"/>
              <a:gd name="connsiteX12" fmla="*/ 2093495 w 2165684"/>
              <a:gd name="connsiteY12" fmla="*/ 2286000 h 3958390"/>
              <a:gd name="connsiteX13" fmla="*/ 2165684 w 2165684"/>
              <a:gd name="connsiteY13" fmla="*/ 3922295 h 3958390"/>
              <a:gd name="connsiteX14" fmla="*/ 24063 w 2165684"/>
              <a:gd name="connsiteY14" fmla="*/ 3958390 h 3958390"/>
              <a:gd name="connsiteX15" fmla="*/ 0 w 2165684"/>
              <a:gd name="connsiteY15" fmla="*/ 2141621 h 3958390"/>
              <a:gd name="connsiteX0" fmla="*/ 0 w 2165684"/>
              <a:gd name="connsiteY0" fmla="*/ 2141621 h 3958390"/>
              <a:gd name="connsiteX1" fmla="*/ 0 w 2165684"/>
              <a:gd name="connsiteY1" fmla="*/ 1600200 h 3958390"/>
              <a:gd name="connsiteX2" fmla="*/ 324853 w 2165684"/>
              <a:gd name="connsiteY2" fmla="*/ 1588169 h 3958390"/>
              <a:gd name="connsiteX3" fmla="*/ 324853 w 2165684"/>
              <a:gd name="connsiteY3" fmla="*/ 1058779 h 3958390"/>
              <a:gd name="connsiteX4" fmla="*/ 697832 w 2165684"/>
              <a:gd name="connsiteY4" fmla="*/ 1034716 h 3958390"/>
              <a:gd name="connsiteX5" fmla="*/ 685800 w 2165684"/>
              <a:gd name="connsiteY5" fmla="*/ 541421 h 3958390"/>
              <a:gd name="connsiteX6" fmla="*/ 890337 w 2165684"/>
              <a:gd name="connsiteY6" fmla="*/ 0 h 3958390"/>
              <a:gd name="connsiteX7" fmla="*/ 1094874 w 2165684"/>
              <a:gd name="connsiteY7" fmla="*/ 541421 h 3958390"/>
              <a:gd name="connsiteX8" fmla="*/ 1106905 w 2165684"/>
              <a:gd name="connsiteY8" fmla="*/ 998621 h 3958390"/>
              <a:gd name="connsiteX9" fmla="*/ 1528011 w 2165684"/>
              <a:gd name="connsiteY9" fmla="*/ 998621 h 3958390"/>
              <a:gd name="connsiteX10" fmla="*/ 1540042 w 2165684"/>
              <a:gd name="connsiteY10" fmla="*/ 1636295 h 3958390"/>
              <a:gd name="connsiteX11" fmla="*/ 2105527 w 2165684"/>
              <a:gd name="connsiteY11" fmla="*/ 1600200 h 3958390"/>
              <a:gd name="connsiteX12" fmla="*/ 2093495 w 2165684"/>
              <a:gd name="connsiteY12" fmla="*/ 2286000 h 3958390"/>
              <a:gd name="connsiteX13" fmla="*/ 2165684 w 2165684"/>
              <a:gd name="connsiteY13" fmla="*/ 3922295 h 3958390"/>
              <a:gd name="connsiteX14" fmla="*/ 24063 w 2165684"/>
              <a:gd name="connsiteY14" fmla="*/ 3958390 h 3958390"/>
              <a:gd name="connsiteX15" fmla="*/ 0 w 2165684"/>
              <a:gd name="connsiteY15" fmla="*/ 2141621 h 3958390"/>
              <a:gd name="connsiteX0" fmla="*/ 0 w 2177715"/>
              <a:gd name="connsiteY0" fmla="*/ 2141621 h 3982453"/>
              <a:gd name="connsiteX1" fmla="*/ 0 w 2177715"/>
              <a:gd name="connsiteY1" fmla="*/ 1600200 h 3982453"/>
              <a:gd name="connsiteX2" fmla="*/ 324853 w 2177715"/>
              <a:gd name="connsiteY2" fmla="*/ 1588169 h 3982453"/>
              <a:gd name="connsiteX3" fmla="*/ 324853 w 2177715"/>
              <a:gd name="connsiteY3" fmla="*/ 1058779 h 3982453"/>
              <a:gd name="connsiteX4" fmla="*/ 697832 w 2177715"/>
              <a:gd name="connsiteY4" fmla="*/ 1034716 h 3982453"/>
              <a:gd name="connsiteX5" fmla="*/ 685800 w 2177715"/>
              <a:gd name="connsiteY5" fmla="*/ 541421 h 3982453"/>
              <a:gd name="connsiteX6" fmla="*/ 890337 w 2177715"/>
              <a:gd name="connsiteY6" fmla="*/ 0 h 3982453"/>
              <a:gd name="connsiteX7" fmla="*/ 1094874 w 2177715"/>
              <a:gd name="connsiteY7" fmla="*/ 541421 h 3982453"/>
              <a:gd name="connsiteX8" fmla="*/ 1106905 w 2177715"/>
              <a:gd name="connsiteY8" fmla="*/ 998621 h 3982453"/>
              <a:gd name="connsiteX9" fmla="*/ 1528011 w 2177715"/>
              <a:gd name="connsiteY9" fmla="*/ 998621 h 3982453"/>
              <a:gd name="connsiteX10" fmla="*/ 1540042 w 2177715"/>
              <a:gd name="connsiteY10" fmla="*/ 1636295 h 3982453"/>
              <a:gd name="connsiteX11" fmla="*/ 2105527 w 2177715"/>
              <a:gd name="connsiteY11" fmla="*/ 1600200 h 3982453"/>
              <a:gd name="connsiteX12" fmla="*/ 2093495 w 2177715"/>
              <a:gd name="connsiteY12" fmla="*/ 2286000 h 3982453"/>
              <a:gd name="connsiteX13" fmla="*/ 2177715 w 2177715"/>
              <a:gd name="connsiteY13" fmla="*/ 3982453 h 3982453"/>
              <a:gd name="connsiteX14" fmla="*/ 24063 w 2177715"/>
              <a:gd name="connsiteY14" fmla="*/ 3958390 h 3982453"/>
              <a:gd name="connsiteX15" fmla="*/ 0 w 2177715"/>
              <a:gd name="connsiteY15" fmla="*/ 2141621 h 3982453"/>
              <a:gd name="connsiteX0" fmla="*/ 0 w 2177715"/>
              <a:gd name="connsiteY0" fmla="*/ 2141621 h 3982453"/>
              <a:gd name="connsiteX1" fmla="*/ 0 w 2177715"/>
              <a:gd name="connsiteY1" fmla="*/ 1600200 h 3982453"/>
              <a:gd name="connsiteX2" fmla="*/ 324853 w 2177715"/>
              <a:gd name="connsiteY2" fmla="*/ 1588169 h 3982453"/>
              <a:gd name="connsiteX3" fmla="*/ 324853 w 2177715"/>
              <a:gd name="connsiteY3" fmla="*/ 1058779 h 3982453"/>
              <a:gd name="connsiteX4" fmla="*/ 697832 w 2177715"/>
              <a:gd name="connsiteY4" fmla="*/ 1034716 h 3982453"/>
              <a:gd name="connsiteX5" fmla="*/ 685800 w 2177715"/>
              <a:gd name="connsiteY5" fmla="*/ 541421 h 3982453"/>
              <a:gd name="connsiteX6" fmla="*/ 890337 w 2177715"/>
              <a:gd name="connsiteY6" fmla="*/ 0 h 3982453"/>
              <a:gd name="connsiteX7" fmla="*/ 1094874 w 2177715"/>
              <a:gd name="connsiteY7" fmla="*/ 541421 h 3982453"/>
              <a:gd name="connsiteX8" fmla="*/ 1106905 w 2177715"/>
              <a:gd name="connsiteY8" fmla="*/ 998621 h 3982453"/>
              <a:gd name="connsiteX9" fmla="*/ 1528011 w 2177715"/>
              <a:gd name="connsiteY9" fmla="*/ 998621 h 3982453"/>
              <a:gd name="connsiteX10" fmla="*/ 1540042 w 2177715"/>
              <a:gd name="connsiteY10" fmla="*/ 1636295 h 3982453"/>
              <a:gd name="connsiteX11" fmla="*/ 2105527 w 2177715"/>
              <a:gd name="connsiteY11" fmla="*/ 1600200 h 3982453"/>
              <a:gd name="connsiteX12" fmla="*/ 2153652 w 2177715"/>
              <a:gd name="connsiteY12" fmla="*/ 2286000 h 3982453"/>
              <a:gd name="connsiteX13" fmla="*/ 2177715 w 2177715"/>
              <a:gd name="connsiteY13" fmla="*/ 3982453 h 3982453"/>
              <a:gd name="connsiteX14" fmla="*/ 24063 w 2177715"/>
              <a:gd name="connsiteY14" fmla="*/ 3958390 h 3982453"/>
              <a:gd name="connsiteX15" fmla="*/ 0 w 2177715"/>
              <a:gd name="connsiteY15" fmla="*/ 2141621 h 3982453"/>
              <a:gd name="connsiteX0" fmla="*/ 0 w 2177715"/>
              <a:gd name="connsiteY0" fmla="*/ 2141621 h 3982453"/>
              <a:gd name="connsiteX1" fmla="*/ 0 w 2177715"/>
              <a:gd name="connsiteY1" fmla="*/ 1600200 h 3982453"/>
              <a:gd name="connsiteX2" fmla="*/ 324853 w 2177715"/>
              <a:gd name="connsiteY2" fmla="*/ 1588169 h 3982453"/>
              <a:gd name="connsiteX3" fmla="*/ 324853 w 2177715"/>
              <a:gd name="connsiteY3" fmla="*/ 1058779 h 3982453"/>
              <a:gd name="connsiteX4" fmla="*/ 697832 w 2177715"/>
              <a:gd name="connsiteY4" fmla="*/ 1034716 h 3982453"/>
              <a:gd name="connsiteX5" fmla="*/ 685800 w 2177715"/>
              <a:gd name="connsiteY5" fmla="*/ 541421 h 3982453"/>
              <a:gd name="connsiteX6" fmla="*/ 890337 w 2177715"/>
              <a:gd name="connsiteY6" fmla="*/ 0 h 3982453"/>
              <a:gd name="connsiteX7" fmla="*/ 1094874 w 2177715"/>
              <a:gd name="connsiteY7" fmla="*/ 541421 h 3982453"/>
              <a:gd name="connsiteX8" fmla="*/ 1106905 w 2177715"/>
              <a:gd name="connsiteY8" fmla="*/ 998621 h 3982453"/>
              <a:gd name="connsiteX9" fmla="*/ 1528011 w 2177715"/>
              <a:gd name="connsiteY9" fmla="*/ 998621 h 3982453"/>
              <a:gd name="connsiteX10" fmla="*/ 1540042 w 2177715"/>
              <a:gd name="connsiteY10" fmla="*/ 1636295 h 3982453"/>
              <a:gd name="connsiteX11" fmla="*/ 2141621 w 2177715"/>
              <a:gd name="connsiteY11" fmla="*/ 1612232 h 3982453"/>
              <a:gd name="connsiteX12" fmla="*/ 2153652 w 2177715"/>
              <a:gd name="connsiteY12" fmla="*/ 2286000 h 3982453"/>
              <a:gd name="connsiteX13" fmla="*/ 2177715 w 2177715"/>
              <a:gd name="connsiteY13" fmla="*/ 3982453 h 3982453"/>
              <a:gd name="connsiteX14" fmla="*/ 24063 w 2177715"/>
              <a:gd name="connsiteY14" fmla="*/ 3958390 h 3982453"/>
              <a:gd name="connsiteX15" fmla="*/ 0 w 2177715"/>
              <a:gd name="connsiteY15" fmla="*/ 2141621 h 3982453"/>
              <a:gd name="connsiteX0" fmla="*/ 84221 w 2261936"/>
              <a:gd name="connsiteY0" fmla="*/ 2141621 h 3982453"/>
              <a:gd name="connsiteX1" fmla="*/ 0 w 2261936"/>
              <a:gd name="connsiteY1" fmla="*/ 1552073 h 3982453"/>
              <a:gd name="connsiteX2" fmla="*/ 409074 w 2261936"/>
              <a:gd name="connsiteY2" fmla="*/ 1588169 h 3982453"/>
              <a:gd name="connsiteX3" fmla="*/ 409074 w 2261936"/>
              <a:gd name="connsiteY3" fmla="*/ 1058779 h 3982453"/>
              <a:gd name="connsiteX4" fmla="*/ 782053 w 2261936"/>
              <a:gd name="connsiteY4" fmla="*/ 1034716 h 3982453"/>
              <a:gd name="connsiteX5" fmla="*/ 770021 w 2261936"/>
              <a:gd name="connsiteY5" fmla="*/ 541421 h 3982453"/>
              <a:gd name="connsiteX6" fmla="*/ 974558 w 2261936"/>
              <a:gd name="connsiteY6" fmla="*/ 0 h 3982453"/>
              <a:gd name="connsiteX7" fmla="*/ 1179095 w 2261936"/>
              <a:gd name="connsiteY7" fmla="*/ 541421 h 3982453"/>
              <a:gd name="connsiteX8" fmla="*/ 1191126 w 2261936"/>
              <a:gd name="connsiteY8" fmla="*/ 998621 h 3982453"/>
              <a:gd name="connsiteX9" fmla="*/ 1612232 w 2261936"/>
              <a:gd name="connsiteY9" fmla="*/ 998621 h 3982453"/>
              <a:gd name="connsiteX10" fmla="*/ 1624263 w 2261936"/>
              <a:gd name="connsiteY10" fmla="*/ 1636295 h 3982453"/>
              <a:gd name="connsiteX11" fmla="*/ 2225842 w 2261936"/>
              <a:gd name="connsiteY11" fmla="*/ 1612232 h 3982453"/>
              <a:gd name="connsiteX12" fmla="*/ 2237873 w 2261936"/>
              <a:gd name="connsiteY12" fmla="*/ 2286000 h 3982453"/>
              <a:gd name="connsiteX13" fmla="*/ 2261936 w 2261936"/>
              <a:gd name="connsiteY13" fmla="*/ 3982453 h 3982453"/>
              <a:gd name="connsiteX14" fmla="*/ 108284 w 2261936"/>
              <a:gd name="connsiteY14" fmla="*/ 3958390 h 3982453"/>
              <a:gd name="connsiteX15" fmla="*/ 84221 w 2261936"/>
              <a:gd name="connsiteY15" fmla="*/ 2141621 h 3982453"/>
              <a:gd name="connsiteX0" fmla="*/ 0 w 2273967"/>
              <a:gd name="connsiteY0" fmla="*/ 2153652 h 3982453"/>
              <a:gd name="connsiteX1" fmla="*/ 12031 w 2273967"/>
              <a:gd name="connsiteY1" fmla="*/ 1552073 h 3982453"/>
              <a:gd name="connsiteX2" fmla="*/ 421105 w 2273967"/>
              <a:gd name="connsiteY2" fmla="*/ 1588169 h 3982453"/>
              <a:gd name="connsiteX3" fmla="*/ 421105 w 2273967"/>
              <a:gd name="connsiteY3" fmla="*/ 1058779 h 3982453"/>
              <a:gd name="connsiteX4" fmla="*/ 794084 w 2273967"/>
              <a:gd name="connsiteY4" fmla="*/ 1034716 h 3982453"/>
              <a:gd name="connsiteX5" fmla="*/ 782052 w 2273967"/>
              <a:gd name="connsiteY5" fmla="*/ 541421 h 3982453"/>
              <a:gd name="connsiteX6" fmla="*/ 986589 w 2273967"/>
              <a:gd name="connsiteY6" fmla="*/ 0 h 3982453"/>
              <a:gd name="connsiteX7" fmla="*/ 1191126 w 2273967"/>
              <a:gd name="connsiteY7" fmla="*/ 541421 h 3982453"/>
              <a:gd name="connsiteX8" fmla="*/ 1203157 w 2273967"/>
              <a:gd name="connsiteY8" fmla="*/ 998621 h 3982453"/>
              <a:gd name="connsiteX9" fmla="*/ 1624263 w 2273967"/>
              <a:gd name="connsiteY9" fmla="*/ 998621 h 3982453"/>
              <a:gd name="connsiteX10" fmla="*/ 1636294 w 2273967"/>
              <a:gd name="connsiteY10" fmla="*/ 1636295 h 3982453"/>
              <a:gd name="connsiteX11" fmla="*/ 2237873 w 2273967"/>
              <a:gd name="connsiteY11" fmla="*/ 1612232 h 3982453"/>
              <a:gd name="connsiteX12" fmla="*/ 2249904 w 2273967"/>
              <a:gd name="connsiteY12" fmla="*/ 2286000 h 3982453"/>
              <a:gd name="connsiteX13" fmla="*/ 2273967 w 2273967"/>
              <a:gd name="connsiteY13" fmla="*/ 3982453 h 3982453"/>
              <a:gd name="connsiteX14" fmla="*/ 120315 w 2273967"/>
              <a:gd name="connsiteY14" fmla="*/ 3958390 h 3982453"/>
              <a:gd name="connsiteX15" fmla="*/ 0 w 2273967"/>
              <a:gd name="connsiteY15" fmla="*/ 2153652 h 3982453"/>
              <a:gd name="connsiteX0" fmla="*/ 24064 w 2298031"/>
              <a:gd name="connsiteY0" fmla="*/ 2153652 h 3982453"/>
              <a:gd name="connsiteX1" fmla="*/ 36095 w 2298031"/>
              <a:gd name="connsiteY1" fmla="*/ 1552073 h 3982453"/>
              <a:gd name="connsiteX2" fmla="*/ 445169 w 2298031"/>
              <a:gd name="connsiteY2" fmla="*/ 1588169 h 3982453"/>
              <a:gd name="connsiteX3" fmla="*/ 445169 w 2298031"/>
              <a:gd name="connsiteY3" fmla="*/ 1058779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  <a:gd name="connsiteX0" fmla="*/ 24064 w 2298031"/>
              <a:gd name="connsiteY0" fmla="*/ 2153652 h 3982453"/>
              <a:gd name="connsiteX1" fmla="*/ 36095 w 2298031"/>
              <a:gd name="connsiteY1" fmla="*/ 1552073 h 3982453"/>
              <a:gd name="connsiteX2" fmla="*/ 445169 w 2298031"/>
              <a:gd name="connsiteY2" fmla="*/ 1588169 h 3982453"/>
              <a:gd name="connsiteX3" fmla="*/ 397043 w 2298031"/>
              <a:gd name="connsiteY3" fmla="*/ 1010652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  <a:gd name="connsiteX0" fmla="*/ 24064 w 2298031"/>
              <a:gd name="connsiteY0" fmla="*/ 2153652 h 3982453"/>
              <a:gd name="connsiteX1" fmla="*/ 36095 w 2298031"/>
              <a:gd name="connsiteY1" fmla="*/ 1552073 h 3982453"/>
              <a:gd name="connsiteX2" fmla="*/ 433138 w 2298031"/>
              <a:gd name="connsiteY2" fmla="*/ 1588169 h 3982453"/>
              <a:gd name="connsiteX3" fmla="*/ 397043 w 2298031"/>
              <a:gd name="connsiteY3" fmla="*/ 1010652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  <a:gd name="connsiteX0" fmla="*/ 24064 w 2298031"/>
              <a:gd name="connsiteY0" fmla="*/ 2153652 h 3982453"/>
              <a:gd name="connsiteX1" fmla="*/ 48127 w 2298031"/>
              <a:gd name="connsiteY1" fmla="*/ 1588167 h 3982453"/>
              <a:gd name="connsiteX2" fmla="*/ 433138 w 2298031"/>
              <a:gd name="connsiteY2" fmla="*/ 1588169 h 3982453"/>
              <a:gd name="connsiteX3" fmla="*/ 397043 w 2298031"/>
              <a:gd name="connsiteY3" fmla="*/ 1010652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98031" h="3982453">
                <a:moveTo>
                  <a:pt x="24064" y="2153652"/>
                </a:moveTo>
                <a:lnTo>
                  <a:pt x="48127" y="1588167"/>
                </a:lnTo>
                <a:lnTo>
                  <a:pt x="433138" y="1588169"/>
                </a:lnTo>
                <a:lnTo>
                  <a:pt x="397043" y="1010652"/>
                </a:lnTo>
                <a:lnTo>
                  <a:pt x="818148" y="1034716"/>
                </a:lnTo>
                <a:lnTo>
                  <a:pt x="806116" y="541421"/>
                </a:lnTo>
                <a:lnTo>
                  <a:pt x="1010653" y="0"/>
                </a:lnTo>
                <a:lnTo>
                  <a:pt x="1215190" y="541421"/>
                </a:lnTo>
                <a:lnTo>
                  <a:pt x="1227221" y="998621"/>
                </a:lnTo>
                <a:lnTo>
                  <a:pt x="1648327" y="998621"/>
                </a:lnTo>
                <a:lnTo>
                  <a:pt x="1660358" y="1636295"/>
                </a:lnTo>
                <a:lnTo>
                  <a:pt x="2261937" y="1612232"/>
                </a:lnTo>
                <a:lnTo>
                  <a:pt x="2273968" y="2286000"/>
                </a:lnTo>
                <a:lnTo>
                  <a:pt x="2298031" y="3982453"/>
                </a:lnTo>
                <a:lnTo>
                  <a:pt x="0" y="3982453"/>
                </a:lnTo>
                <a:lnTo>
                  <a:pt x="24064" y="2153652"/>
                </a:lnTo>
                <a:close/>
              </a:path>
            </a:pathLst>
          </a:custGeom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CC00"/>
              </a:solidFill>
            </a:endParaRPr>
          </a:p>
        </p:txBody>
      </p:sp>
      <p:grpSp>
        <p:nvGrpSpPr>
          <p:cNvPr id="295" name="กลุ่ม 294"/>
          <p:cNvGrpSpPr/>
          <p:nvPr/>
        </p:nvGrpSpPr>
        <p:grpSpPr>
          <a:xfrm>
            <a:off x="385478" y="5365942"/>
            <a:ext cx="1576137" cy="998622"/>
            <a:chOff x="2177716" y="2797343"/>
            <a:chExt cx="3741821" cy="2183731"/>
          </a:xfrm>
        </p:grpSpPr>
        <p:sp>
          <p:nvSpPr>
            <p:cNvPr id="296" name="สามเหลี่ยมหน้าจั่ว 295"/>
            <p:cNvSpPr/>
            <p:nvPr/>
          </p:nvSpPr>
          <p:spPr>
            <a:xfrm>
              <a:off x="2177716" y="2797343"/>
              <a:ext cx="2093495" cy="2177716"/>
            </a:xfrm>
            <a:prstGeom prst="triangle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97" name="รูปแบบอิสระ 296"/>
            <p:cNvSpPr/>
            <p:nvPr/>
          </p:nvSpPr>
          <p:spPr>
            <a:xfrm>
              <a:off x="3236495" y="2815389"/>
              <a:ext cx="2683042" cy="2165685"/>
            </a:xfrm>
            <a:custGeom>
              <a:avLst/>
              <a:gdLst>
                <a:gd name="connsiteX0" fmla="*/ 0 w 2683042"/>
                <a:gd name="connsiteY0" fmla="*/ 0 h 2165685"/>
                <a:gd name="connsiteX1" fmla="*/ 1828800 w 2683042"/>
                <a:gd name="connsiteY1" fmla="*/ 60158 h 2165685"/>
                <a:gd name="connsiteX2" fmla="*/ 2683042 w 2683042"/>
                <a:gd name="connsiteY2" fmla="*/ 2141622 h 2165685"/>
                <a:gd name="connsiteX3" fmla="*/ 998621 w 2683042"/>
                <a:gd name="connsiteY3" fmla="*/ 2165685 h 2165685"/>
                <a:gd name="connsiteX4" fmla="*/ 0 w 2683042"/>
                <a:gd name="connsiteY4" fmla="*/ 0 h 216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3042" h="2165685">
                  <a:moveTo>
                    <a:pt x="0" y="0"/>
                  </a:moveTo>
                  <a:lnTo>
                    <a:pt x="1828800" y="60158"/>
                  </a:lnTo>
                  <a:lnTo>
                    <a:pt x="2683042" y="2141622"/>
                  </a:lnTo>
                  <a:lnTo>
                    <a:pt x="998621" y="21656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98" name="กลุ่ม 297"/>
          <p:cNvGrpSpPr/>
          <p:nvPr/>
        </p:nvGrpSpPr>
        <p:grpSpPr>
          <a:xfrm>
            <a:off x="4050799" y="5240281"/>
            <a:ext cx="765110" cy="1045028"/>
            <a:chOff x="2537927" y="578498"/>
            <a:chExt cx="1530220" cy="2332653"/>
          </a:xfrm>
        </p:grpSpPr>
        <p:sp>
          <p:nvSpPr>
            <p:cNvPr id="299" name="วงรี 298"/>
            <p:cNvSpPr/>
            <p:nvPr/>
          </p:nvSpPr>
          <p:spPr>
            <a:xfrm>
              <a:off x="2537927" y="1026367"/>
              <a:ext cx="1492897" cy="1884784"/>
            </a:xfrm>
            <a:prstGeom prst="ellipse">
              <a:avLst/>
            </a:prstGeom>
            <a:gradFill>
              <a:gsLst>
                <a:gs pos="0">
                  <a:srgbClr val="92D050"/>
                </a:gs>
                <a:gs pos="83000">
                  <a:srgbClr val="00B050"/>
                </a:gs>
                <a:gs pos="100000">
                  <a:srgbClr val="0099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00" name="รูปแบบอิสระ 299"/>
            <p:cNvSpPr/>
            <p:nvPr/>
          </p:nvSpPr>
          <p:spPr>
            <a:xfrm>
              <a:off x="3209731" y="578498"/>
              <a:ext cx="858416" cy="466531"/>
            </a:xfrm>
            <a:custGeom>
              <a:avLst/>
              <a:gdLst>
                <a:gd name="connsiteX0" fmla="*/ 0 w 858416"/>
                <a:gd name="connsiteY0" fmla="*/ 466531 h 466531"/>
                <a:gd name="connsiteX1" fmla="*/ 186612 w 858416"/>
                <a:gd name="connsiteY1" fmla="*/ 74645 h 466531"/>
                <a:gd name="connsiteX2" fmla="*/ 578498 w 858416"/>
                <a:gd name="connsiteY2" fmla="*/ 18661 h 466531"/>
                <a:gd name="connsiteX3" fmla="*/ 858416 w 858416"/>
                <a:gd name="connsiteY3" fmla="*/ 0 h 466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8416" h="466531">
                  <a:moveTo>
                    <a:pt x="0" y="466531"/>
                  </a:moveTo>
                  <a:cubicBezTo>
                    <a:pt x="45098" y="307910"/>
                    <a:pt x="90196" y="149290"/>
                    <a:pt x="186612" y="74645"/>
                  </a:cubicBezTo>
                  <a:cubicBezTo>
                    <a:pt x="283028" y="0"/>
                    <a:pt x="466531" y="31102"/>
                    <a:pt x="578498" y="18661"/>
                  </a:cubicBezTo>
                  <a:cubicBezTo>
                    <a:pt x="690465" y="6220"/>
                    <a:pt x="821094" y="6220"/>
                    <a:pt x="858416" y="0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301" name="กลุ่ม 300"/>
          <p:cNvGrpSpPr/>
          <p:nvPr/>
        </p:nvGrpSpPr>
        <p:grpSpPr>
          <a:xfrm>
            <a:off x="6460299" y="5281096"/>
            <a:ext cx="765110" cy="1045028"/>
            <a:chOff x="2537927" y="578498"/>
            <a:chExt cx="1530220" cy="2332653"/>
          </a:xfrm>
        </p:grpSpPr>
        <p:sp>
          <p:nvSpPr>
            <p:cNvPr id="302" name="วงรี 301"/>
            <p:cNvSpPr/>
            <p:nvPr/>
          </p:nvSpPr>
          <p:spPr>
            <a:xfrm>
              <a:off x="2537927" y="1026367"/>
              <a:ext cx="1492897" cy="1884784"/>
            </a:xfrm>
            <a:prstGeom prst="ellipse">
              <a:avLst/>
            </a:prstGeom>
            <a:gradFill>
              <a:gsLst>
                <a:gs pos="0">
                  <a:srgbClr val="92D050"/>
                </a:gs>
                <a:gs pos="83000">
                  <a:srgbClr val="00B050"/>
                </a:gs>
                <a:gs pos="100000">
                  <a:srgbClr val="0099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03" name="รูปแบบอิสระ 302"/>
            <p:cNvSpPr/>
            <p:nvPr/>
          </p:nvSpPr>
          <p:spPr>
            <a:xfrm>
              <a:off x="3209731" y="578498"/>
              <a:ext cx="858416" cy="466531"/>
            </a:xfrm>
            <a:custGeom>
              <a:avLst/>
              <a:gdLst>
                <a:gd name="connsiteX0" fmla="*/ 0 w 858416"/>
                <a:gd name="connsiteY0" fmla="*/ 466531 h 466531"/>
                <a:gd name="connsiteX1" fmla="*/ 186612 w 858416"/>
                <a:gd name="connsiteY1" fmla="*/ 74645 h 466531"/>
                <a:gd name="connsiteX2" fmla="*/ 578498 w 858416"/>
                <a:gd name="connsiteY2" fmla="*/ 18661 h 466531"/>
                <a:gd name="connsiteX3" fmla="*/ 858416 w 858416"/>
                <a:gd name="connsiteY3" fmla="*/ 0 h 466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8416" h="466531">
                  <a:moveTo>
                    <a:pt x="0" y="466531"/>
                  </a:moveTo>
                  <a:cubicBezTo>
                    <a:pt x="45098" y="307910"/>
                    <a:pt x="90196" y="149290"/>
                    <a:pt x="186612" y="74645"/>
                  </a:cubicBezTo>
                  <a:cubicBezTo>
                    <a:pt x="283028" y="0"/>
                    <a:pt x="466531" y="31102"/>
                    <a:pt x="578498" y="18661"/>
                  </a:cubicBezTo>
                  <a:cubicBezTo>
                    <a:pt x="690465" y="6220"/>
                    <a:pt x="821094" y="6220"/>
                    <a:pt x="858416" y="0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304" name="กลุ่ม 303"/>
          <p:cNvGrpSpPr/>
          <p:nvPr/>
        </p:nvGrpSpPr>
        <p:grpSpPr>
          <a:xfrm>
            <a:off x="5321897" y="5275403"/>
            <a:ext cx="765110" cy="1045028"/>
            <a:chOff x="2537927" y="578498"/>
            <a:chExt cx="1530220" cy="2332653"/>
          </a:xfrm>
        </p:grpSpPr>
        <p:sp>
          <p:nvSpPr>
            <p:cNvPr id="305" name="วงรี 304"/>
            <p:cNvSpPr/>
            <p:nvPr/>
          </p:nvSpPr>
          <p:spPr>
            <a:xfrm>
              <a:off x="2537927" y="1026367"/>
              <a:ext cx="1492897" cy="1884784"/>
            </a:xfrm>
            <a:prstGeom prst="ellipse">
              <a:avLst/>
            </a:prstGeom>
            <a:gradFill>
              <a:gsLst>
                <a:gs pos="0">
                  <a:srgbClr val="92D050"/>
                </a:gs>
                <a:gs pos="83000">
                  <a:srgbClr val="00B050"/>
                </a:gs>
                <a:gs pos="100000">
                  <a:srgbClr val="0099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06" name="รูปแบบอิสระ 305"/>
            <p:cNvSpPr/>
            <p:nvPr/>
          </p:nvSpPr>
          <p:spPr>
            <a:xfrm>
              <a:off x="3209731" y="578498"/>
              <a:ext cx="858416" cy="466531"/>
            </a:xfrm>
            <a:custGeom>
              <a:avLst/>
              <a:gdLst>
                <a:gd name="connsiteX0" fmla="*/ 0 w 858416"/>
                <a:gd name="connsiteY0" fmla="*/ 466531 h 466531"/>
                <a:gd name="connsiteX1" fmla="*/ 186612 w 858416"/>
                <a:gd name="connsiteY1" fmla="*/ 74645 h 466531"/>
                <a:gd name="connsiteX2" fmla="*/ 578498 w 858416"/>
                <a:gd name="connsiteY2" fmla="*/ 18661 h 466531"/>
                <a:gd name="connsiteX3" fmla="*/ 858416 w 858416"/>
                <a:gd name="connsiteY3" fmla="*/ 0 h 466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8416" h="466531">
                  <a:moveTo>
                    <a:pt x="0" y="466531"/>
                  </a:moveTo>
                  <a:cubicBezTo>
                    <a:pt x="45098" y="307910"/>
                    <a:pt x="90196" y="149290"/>
                    <a:pt x="186612" y="74645"/>
                  </a:cubicBezTo>
                  <a:cubicBezTo>
                    <a:pt x="283028" y="0"/>
                    <a:pt x="466531" y="31102"/>
                    <a:pt x="578498" y="18661"/>
                  </a:cubicBezTo>
                  <a:cubicBezTo>
                    <a:pt x="690465" y="6220"/>
                    <a:pt x="821094" y="6220"/>
                    <a:pt x="858416" y="0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197354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>
                <a:alpha val="77000"/>
              </a:srgbClr>
            </a:gs>
            <a:gs pos="30000">
              <a:schemeClr val="bg1"/>
            </a:gs>
            <a:gs pos="56000">
              <a:srgbClr val="FA8F6E"/>
            </a:gs>
            <a:gs pos="9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/>
          <p:cNvSpPr txBox="1"/>
          <p:nvPr/>
        </p:nvSpPr>
        <p:spPr>
          <a:xfrm>
            <a:off x="3582881" y="636782"/>
            <a:ext cx="6413935" cy="769441"/>
          </a:xfrm>
          <a:prstGeom prst="rect">
            <a:avLst/>
          </a:prstGeom>
          <a:noFill/>
        </p:spPr>
        <p:txBody>
          <a:bodyPr wrap="none" rtlCol="0">
            <a:prstTxWarp prst="textStop">
              <a:avLst/>
            </a:prstTxWarp>
            <a:spAutoFit/>
          </a:bodyPr>
          <a:lstStyle/>
          <a:p>
            <a:r>
              <a:rPr lang="th-TH" sz="4400" b="1" dirty="0" smtClean="0">
                <a:solidFill>
                  <a:srgbClr val="F23A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H Mali Grade 6" panose="02000506000000020004" pitchFamily="2" charset="-34"/>
                <a:cs typeface="TH Mali Grade 6" panose="02000506000000020004" pitchFamily="2" charset="-34"/>
              </a:rPr>
              <a:t>โรงเรียนบ้านโคกสะอาดเกษตรพัฒนา</a:t>
            </a:r>
            <a:endParaRPr lang="th-TH" sz="4400" b="1" dirty="0">
              <a:solidFill>
                <a:srgbClr val="F23A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H Mali Grade 6" panose="02000506000000020004" pitchFamily="2" charset="-34"/>
              <a:cs typeface="TH Mali Grade 6" panose="02000506000000020004" pitchFamily="2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4553339" y="1791478"/>
            <a:ext cx="2095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solidFill>
                  <a:schemeClr val="accent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H Mali Grade 6" panose="02000506000000020004" pitchFamily="2" charset="-34"/>
                <a:cs typeface="TH Mali Grade 6" panose="02000506000000020004" pitchFamily="2" charset="-34"/>
              </a:rPr>
              <a:t>ภูมิใจเสนอ</a:t>
            </a:r>
            <a:endParaRPr lang="th-TH" sz="5400" b="1" dirty="0">
              <a:solidFill>
                <a:schemeClr val="accent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H Mali Grade 6" panose="02000506000000020004" pitchFamily="2" charset="-34"/>
              <a:cs typeface="TH Mali Grade 6" panose="02000506000000020004" pitchFamily="2" charset="-34"/>
            </a:endParaRPr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6120880" y="2946175"/>
            <a:ext cx="3875935" cy="1569841"/>
          </a:xfrm>
          <a:prstGeom prst="rect">
            <a:avLst/>
          </a:prstGeom>
          <a:noFill/>
        </p:spPr>
        <p:txBody>
          <a:bodyPr wrap="none" rtlCol="0">
            <a:prstTxWarp prst="textStop">
              <a:avLst/>
            </a:prstTxWarp>
            <a:spAutoFit/>
          </a:bodyPr>
          <a:lstStyle/>
          <a:p>
            <a:r>
              <a:rPr lang="th-TH" sz="4400" b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H Mali Grade 6" panose="02000506000000020004" pitchFamily="2" charset="-34"/>
                <a:cs typeface="TH Mali Grade 6" panose="02000506000000020004" pitchFamily="2" charset="-34"/>
              </a:rPr>
              <a:t>การ์ตูนแอนิเมชั่น</a:t>
            </a:r>
            <a:endParaRPr lang="th-TH" sz="4400" b="1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TH Mali Grade 6" panose="02000506000000020004" pitchFamily="2" charset="-34"/>
              <a:cs typeface="TH Mali Grade 6" panose="02000506000000020004" pitchFamily="2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8472195" y="2053088"/>
            <a:ext cx="11144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000" b="1" dirty="0" smtClean="0">
                <a:solidFill>
                  <a:srgbClr val="0070C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H Mali Grade 6" panose="02000506000000020004" pitchFamily="2" charset="-34"/>
                <a:cs typeface="TH Mali Grade 6" panose="02000506000000020004" pitchFamily="2" charset="-34"/>
              </a:rPr>
              <a:t>เรื่อง</a:t>
            </a:r>
            <a:endParaRPr lang="th-TH" sz="6000" b="1" dirty="0">
              <a:solidFill>
                <a:srgbClr val="0070C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H Mali Grade 6" panose="02000506000000020004" pitchFamily="2" charset="-34"/>
              <a:cs typeface="TH Mali Grade 6" panose="02000506000000020004" pitchFamily="2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500603" y="4254759"/>
            <a:ext cx="2198038" cy="769441"/>
          </a:xfrm>
          <a:prstGeom prst="rect">
            <a:avLst/>
          </a:prstGeom>
          <a:noFill/>
        </p:spPr>
        <p:txBody>
          <a:bodyPr wrap="none" rtlCol="0">
            <a:prstTxWarp prst="textChevronInverted">
              <a:avLst/>
            </a:prstTxWarp>
            <a:spAutoFit/>
          </a:bodyPr>
          <a:lstStyle/>
          <a:p>
            <a:r>
              <a:rPr lang="th-TH" sz="4400" b="1" dirty="0" smtClean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H Mali Grade 6" panose="02000506000000020004" pitchFamily="2" charset="-34"/>
                <a:cs typeface="TH Mali Grade 6" panose="02000506000000020004" pitchFamily="2" charset="-34"/>
              </a:rPr>
              <a:t>อีสานบ้านเฮา</a:t>
            </a:r>
            <a:endParaRPr lang="th-TH" sz="4400" b="1" dirty="0">
              <a:solidFill>
                <a:srgbClr val="FFFF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H Mali Grade 6" panose="02000506000000020004" pitchFamily="2" charset="-34"/>
              <a:cs typeface="TH Mali Grade 6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11645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>
                <a:alpha val="77000"/>
              </a:srgbClr>
            </a:gs>
            <a:gs pos="30000">
              <a:schemeClr val="bg1"/>
            </a:gs>
            <a:gs pos="56000">
              <a:srgbClr val="FA8F6E"/>
            </a:gs>
            <a:gs pos="9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4240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>
                <a:alpha val="77000"/>
              </a:srgbClr>
            </a:gs>
            <a:gs pos="30000">
              <a:schemeClr val="bg1"/>
            </a:gs>
            <a:gs pos="56000">
              <a:srgbClr val="FA8F6E"/>
            </a:gs>
            <a:gs pos="9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8976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06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8689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1140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866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8000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367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รูปแบบอิสระ 1"/>
          <p:cNvSpPr/>
          <p:nvPr/>
        </p:nvSpPr>
        <p:spPr>
          <a:xfrm>
            <a:off x="830783" y="679940"/>
            <a:ext cx="625643" cy="1696452"/>
          </a:xfrm>
          <a:custGeom>
            <a:avLst/>
            <a:gdLst>
              <a:gd name="connsiteX0" fmla="*/ 0 w 2165684"/>
              <a:gd name="connsiteY0" fmla="*/ 2141621 h 3970421"/>
              <a:gd name="connsiteX1" fmla="*/ 0 w 2165684"/>
              <a:gd name="connsiteY1" fmla="*/ 1600200 h 3970421"/>
              <a:gd name="connsiteX2" fmla="*/ 324853 w 2165684"/>
              <a:gd name="connsiteY2" fmla="*/ 1588169 h 3970421"/>
              <a:gd name="connsiteX3" fmla="*/ 324853 w 2165684"/>
              <a:gd name="connsiteY3" fmla="*/ 1058779 h 3970421"/>
              <a:gd name="connsiteX4" fmla="*/ 697832 w 2165684"/>
              <a:gd name="connsiteY4" fmla="*/ 1034716 h 3970421"/>
              <a:gd name="connsiteX5" fmla="*/ 685800 w 2165684"/>
              <a:gd name="connsiteY5" fmla="*/ 541421 h 3970421"/>
              <a:gd name="connsiteX6" fmla="*/ 890337 w 2165684"/>
              <a:gd name="connsiteY6" fmla="*/ 0 h 3970421"/>
              <a:gd name="connsiteX7" fmla="*/ 1094874 w 2165684"/>
              <a:gd name="connsiteY7" fmla="*/ 541421 h 3970421"/>
              <a:gd name="connsiteX8" fmla="*/ 1106905 w 2165684"/>
              <a:gd name="connsiteY8" fmla="*/ 998621 h 3970421"/>
              <a:gd name="connsiteX9" fmla="*/ 1528011 w 2165684"/>
              <a:gd name="connsiteY9" fmla="*/ 998621 h 3970421"/>
              <a:gd name="connsiteX10" fmla="*/ 1540042 w 2165684"/>
              <a:gd name="connsiteY10" fmla="*/ 1636295 h 3970421"/>
              <a:gd name="connsiteX11" fmla="*/ 1997242 w 2165684"/>
              <a:gd name="connsiteY11" fmla="*/ 1600200 h 3970421"/>
              <a:gd name="connsiteX12" fmla="*/ 2093495 w 2165684"/>
              <a:gd name="connsiteY12" fmla="*/ 2286000 h 3970421"/>
              <a:gd name="connsiteX13" fmla="*/ 2165684 w 2165684"/>
              <a:gd name="connsiteY13" fmla="*/ 3922295 h 3970421"/>
              <a:gd name="connsiteX14" fmla="*/ 108284 w 2165684"/>
              <a:gd name="connsiteY14" fmla="*/ 3970421 h 3970421"/>
              <a:gd name="connsiteX15" fmla="*/ 0 w 2165684"/>
              <a:gd name="connsiteY15" fmla="*/ 2141621 h 3970421"/>
              <a:gd name="connsiteX0" fmla="*/ 0 w 2165684"/>
              <a:gd name="connsiteY0" fmla="*/ 2141621 h 3958390"/>
              <a:gd name="connsiteX1" fmla="*/ 0 w 2165684"/>
              <a:gd name="connsiteY1" fmla="*/ 1600200 h 3958390"/>
              <a:gd name="connsiteX2" fmla="*/ 324853 w 2165684"/>
              <a:gd name="connsiteY2" fmla="*/ 1588169 h 3958390"/>
              <a:gd name="connsiteX3" fmla="*/ 324853 w 2165684"/>
              <a:gd name="connsiteY3" fmla="*/ 1058779 h 3958390"/>
              <a:gd name="connsiteX4" fmla="*/ 697832 w 2165684"/>
              <a:gd name="connsiteY4" fmla="*/ 1034716 h 3958390"/>
              <a:gd name="connsiteX5" fmla="*/ 685800 w 2165684"/>
              <a:gd name="connsiteY5" fmla="*/ 541421 h 3958390"/>
              <a:gd name="connsiteX6" fmla="*/ 890337 w 2165684"/>
              <a:gd name="connsiteY6" fmla="*/ 0 h 3958390"/>
              <a:gd name="connsiteX7" fmla="*/ 1094874 w 2165684"/>
              <a:gd name="connsiteY7" fmla="*/ 541421 h 3958390"/>
              <a:gd name="connsiteX8" fmla="*/ 1106905 w 2165684"/>
              <a:gd name="connsiteY8" fmla="*/ 998621 h 3958390"/>
              <a:gd name="connsiteX9" fmla="*/ 1528011 w 2165684"/>
              <a:gd name="connsiteY9" fmla="*/ 998621 h 3958390"/>
              <a:gd name="connsiteX10" fmla="*/ 1540042 w 2165684"/>
              <a:gd name="connsiteY10" fmla="*/ 1636295 h 3958390"/>
              <a:gd name="connsiteX11" fmla="*/ 1997242 w 2165684"/>
              <a:gd name="connsiteY11" fmla="*/ 1600200 h 3958390"/>
              <a:gd name="connsiteX12" fmla="*/ 2093495 w 2165684"/>
              <a:gd name="connsiteY12" fmla="*/ 2286000 h 3958390"/>
              <a:gd name="connsiteX13" fmla="*/ 2165684 w 2165684"/>
              <a:gd name="connsiteY13" fmla="*/ 3922295 h 3958390"/>
              <a:gd name="connsiteX14" fmla="*/ 24063 w 2165684"/>
              <a:gd name="connsiteY14" fmla="*/ 3958390 h 3958390"/>
              <a:gd name="connsiteX15" fmla="*/ 0 w 2165684"/>
              <a:gd name="connsiteY15" fmla="*/ 2141621 h 3958390"/>
              <a:gd name="connsiteX0" fmla="*/ 0 w 2165684"/>
              <a:gd name="connsiteY0" fmla="*/ 2141621 h 3958390"/>
              <a:gd name="connsiteX1" fmla="*/ 0 w 2165684"/>
              <a:gd name="connsiteY1" fmla="*/ 1600200 h 3958390"/>
              <a:gd name="connsiteX2" fmla="*/ 324853 w 2165684"/>
              <a:gd name="connsiteY2" fmla="*/ 1588169 h 3958390"/>
              <a:gd name="connsiteX3" fmla="*/ 324853 w 2165684"/>
              <a:gd name="connsiteY3" fmla="*/ 1058779 h 3958390"/>
              <a:gd name="connsiteX4" fmla="*/ 697832 w 2165684"/>
              <a:gd name="connsiteY4" fmla="*/ 1034716 h 3958390"/>
              <a:gd name="connsiteX5" fmla="*/ 685800 w 2165684"/>
              <a:gd name="connsiteY5" fmla="*/ 541421 h 3958390"/>
              <a:gd name="connsiteX6" fmla="*/ 890337 w 2165684"/>
              <a:gd name="connsiteY6" fmla="*/ 0 h 3958390"/>
              <a:gd name="connsiteX7" fmla="*/ 1094874 w 2165684"/>
              <a:gd name="connsiteY7" fmla="*/ 541421 h 3958390"/>
              <a:gd name="connsiteX8" fmla="*/ 1106905 w 2165684"/>
              <a:gd name="connsiteY8" fmla="*/ 998621 h 3958390"/>
              <a:gd name="connsiteX9" fmla="*/ 1528011 w 2165684"/>
              <a:gd name="connsiteY9" fmla="*/ 998621 h 3958390"/>
              <a:gd name="connsiteX10" fmla="*/ 1540042 w 2165684"/>
              <a:gd name="connsiteY10" fmla="*/ 1636295 h 3958390"/>
              <a:gd name="connsiteX11" fmla="*/ 2105527 w 2165684"/>
              <a:gd name="connsiteY11" fmla="*/ 1600200 h 3958390"/>
              <a:gd name="connsiteX12" fmla="*/ 2093495 w 2165684"/>
              <a:gd name="connsiteY12" fmla="*/ 2286000 h 3958390"/>
              <a:gd name="connsiteX13" fmla="*/ 2165684 w 2165684"/>
              <a:gd name="connsiteY13" fmla="*/ 3922295 h 3958390"/>
              <a:gd name="connsiteX14" fmla="*/ 24063 w 2165684"/>
              <a:gd name="connsiteY14" fmla="*/ 3958390 h 3958390"/>
              <a:gd name="connsiteX15" fmla="*/ 0 w 2165684"/>
              <a:gd name="connsiteY15" fmla="*/ 2141621 h 3958390"/>
              <a:gd name="connsiteX0" fmla="*/ 0 w 2177715"/>
              <a:gd name="connsiteY0" fmla="*/ 2141621 h 3982453"/>
              <a:gd name="connsiteX1" fmla="*/ 0 w 2177715"/>
              <a:gd name="connsiteY1" fmla="*/ 1600200 h 3982453"/>
              <a:gd name="connsiteX2" fmla="*/ 324853 w 2177715"/>
              <a:gd name="connsiteY2" fmla="*/ 1588169 h 3982453"/>
              <a:gd name="connsiteX3" fmla="*/ 324853 w 2177715"/>
              <a:gd name="connsiteY3" fmla="*/ 1058779 h 3982453"/>
              <a:gd name="connsiteX4" fmla="*/ 697832 w 2177715"/>
              <a:gd name="connsiteY4" fmla="*/ 1034716 h 3982453"/>
              <a:gd name="connsiteX5" fmla="*/ 685800 w 2177715"/>
              <a:gd name="connsiteY5" fmla="*/ 541421 h 3982453"/>
              <a:gd name="connsiteX6" fmla="*/ 890337 w 2177715"/>
              <a:gd name="connsiteY6" fmla="*/ 0 h 3982453"/>
              <a:gd name="connsiteX7" fmla="*/ 1094874 w 2177715"/>
              <a:gd name="connsiteY7" fmla="*/ 541421 h 3982453"/>
              <a:gd name="connsiteX8" fmla="*/ 1106905 w 2177715"/>
              <a:gd name="connsiteY8" fmla="*/ 998621 h 3982453"/>
              <a:gd name="connsiteX9" fmla="*/ 1528011 w 2177715"/>
              <a:gd name="connsiteY9" fmla="*/ 998621 h 3982453"/>
              <a:gd name="connsiteX10" fmla="*/ 1540042 w 2177715"/>
              <a:gd name="connsiteY10" fmla="*/ 1636295 h 3982453"/>
              <a:gd name="connsiteX11" fmla="*/ 2105527 w 2177715"/>
              <a:gd name="connsiteY11" fmla="*/ 1600200 h 3982453"/>
              <a:gd name="connsiteX12" fmla="*/ 2093495 w 2177715"/>
              <a:gd name="connsiteY12" fmla="*/ 2286000 h 3982453"/>
              <a:gd name="connsiteX13" fmla="*/ 2177715 w 2177715"/>
              <a:gd name="connsiteY13" fmla="*/ 3982453 h 3982453"/>
              <a:gd name="connsiteX14" fmla="*/ 24063 w 2177715"/>
              <a:gd name="connsiteY14" fmla="*/ 3958390 h 3982453"/>
              <a:gd name="connsiteX15" fmla="*/ 0 w 2177715"/>
              <a:gd name="connsiteY15" fmla="*/ 2141621 h 3982453"/>
              <a:gd name="connsiteX0" fmla="*/ 0 w 2177715"/>
              <a:gd name="connsiteY0" fmla="*/ 2141621 h 3982453"/>
              <a:gd name="connsiteX1" fmla="*/ 0 w 2177715"/>
              <a:gd name="connsiteY1" fmla="*/ 1600200 h 3982453"/>
              <a:gd name="connsiteX2" fmla="*/ 324853 w 2177715"/>
              <a:gd name="connsiteY2" fmla="*/ 1588169 h 3982453"/>
              <a:gd name="connsiteX3" fmla="*/ 324853 w 2177715"/>
              <a:gd name="connsiteY3" fmla="*/ 1058779 h 3982453"/>
              <a:gd name="connsiteX4" fmla="*/ 697832 w 2177715"/>
              <a:gd name="connsiteY4" fmla="*/ 1034716 h 3982453"/>
              <a:gd name="connsiteX5" fmla="*/ 685800 w 2177715"/>
              <a:gd name="connsiteY5" fmla="*/ 541421 h 3982453"/>
              <a:gd name="connsiteX6" fmla="*/ 890337 w 2177715"/>
              <a:gd name="connsiteY6" fmla="*/ 0 h 3982453"/>
              <a:gd name="connsiteX7" fmla="*/ 1094874 w 2177715"/>
              <a:gd name="connsiteY7" fmla="*/ 541421 h 3982453"/>
              <a:gd name="connsiteX8" fmla="*/ 1106905 w 2177715"/>
              <a:gd name="connsiteY8" fmla="*/ 998621 h 3982453"/>
              <a:gd name="connsiteX9" fmla="*/ 1528011 w 2177715"/>
              <a:gd name="connsiteY9" fmla="*/ 998621 h 3982453"/>
              <a:gd name="connsiteX10" fmla="*/ 1540042 w 2177715"/>
              <a:gd name="connsiteY10" fmla="*/ 1636295 h 3982453"/>
              <a:gd name="connsiteX11" fmla="*/ 2105527 w 2177715"/>
              <a:gd name="connsiteY11" fmla="*/ 1600200 h 3982453"/>
              <a:gd name="connsiteX12" fmla="*/ 2153652 w 2177715"/>
              <a:gd name="connsiteY12" fmla="*/ 2286000 h 3982453"/>
              <a:gd name="connsiteX13" fmla="*/ 2177715 w 2177715"/>
              <a:gd name="connsiteY13" fmla="*/ 3982453 h 3982453"/>
              <a:gd name="connsiteX14" fmla="*/ 24063 w 2177715"/>
              <a:gd name="connsiteY14" fmla="*/ 3958390 h 3982453"/>
              <a:gd name="connsiteX15" fmla="*/ 0 w 2177715"/>
              <a:gd name="connsiteY15" fmla="*/ 2141621 h 3982453"/>
              <a:gd name="connsiteX0" fmla="*/ 0 w 2177715"/>
              <a:gd name="connsiteY0" fmla="*/ 2141621 h 3982453"/>
              <a:gd name="connsiteX1" fmla="*/ 0 w 2177715"/>
              <a:gd name="connsiteY1" fmla="*/ 1600200 h 3982453"/>
              <a:gd name="connsiteX2" fmla="*/ 324853 w 2177715"/>
              <a:gd name="connsiteY2" fmla="*/ 1588169 h 3982453"/>
              <a:gd name="connsiteX3" fmla="*/ 324853 w 2177715"/>
              <a:gd name="connsiteY3" fmla="*/ 1058779 h 3982453"/>
              <a:gd name="connsiteX4" fmla="*/ 697832 w 2177715"/>
              <a:gd name="connsiteY4" fmla="*/ 1034716 h 3982453"/>
              <a:gd name="connsiteX5" fmla="*/ 685800 w 2177715"/>
              <a:gd name="connsiteY5" fmla="*/ 541421 h 3982453"/>
              <a:gd name="connsiteX6" fmla="*/ 890337 w 2177715"/>
              <a:gd name="connsiteY6" fmla="*/ 0 h 3982453"/>
              <a:gd name="connsiteX7" fmla="*/ 1094874 w 2177715"/>
              <a:gd name="connsiteY7" fmla="*/ 541421 h 3982453"/>
              <a:gd name="connsiteX8" fmla="*/ 1106905 w 2177715"/>
              <a:gd name="connsiteY8" fmla="*/ 998621 h 3982453"/>
              <a:gd name="connsiteX9" fmla="*/ 1528011 w 2177715"/>
              <a:gd name="connsiteY9" fmla="*/ 998621 h 3982453"/>
              <a:gd name="connsiteX10" fmla="*/ 1540042 w 2177715"/>
              <a:gd name="connsiteY10" fmla="*/ 1636295 h 3982453"/>
              <a:gd name="connsiteX11" fmla="*/ 2141621 w 2177715"/>
              <a:gd name="connsiteY11" fmla="*/ 1612232 h 3982453"/>
              <a:gd name="connsiteX12" fmla="*/ 2153652 w 2177715"/>
              <a:gd name="connsiteY12" fmla="*/ 2286000 h 3982453"/>
              <a:gd name="connsiteX13" fmla="*/ 2177715 w 2177715"/>
              <a:gd name="connsiteY13" fmla="*/ 3982453 h 3982453"/>
              <a:gd name="connsiteX14" fmla="*/ 24063 w 2177715"/>
              <a:gd name="connsiteY14" fmla="*/ 3958390 h 3982453"/>
              <a:gd name="connsiteX15" fmla="*/ 0 w 2177715"/>
              <a:gd name="connsiteY15" fmla="*/ 2141621 h 3982453"/>
              <a:gd name="connsiteX0" fmla="*/ 84221 w 2261936"/>
              <a:gd name="connsiteY0" fmla="*/ 2141621 h 3982453"/>
              <a:gd name="connsiteX1" fmla="*/ 0 w 2261936"/>
              <a:gd name="connsiteY1" fmla="*/ 1552073 h 3982453"/>
              <a:gd name="connsiteX2" fmla="*/ 409074 w 2261936"/>
              <a:gd name="connsiteY2" fmla="*/ 1588169 h 3982453"/>
              <a:gd name="connsiteX3" fmla="*/ 409074 w 2261936"/>
              <a:gd name="connsiteY3" fmla="*/ 1058779 h 3982453"/>
              <a:gd name="connsiteX4" fmla="*/ 782053 w 2261936"/>
              <a:gd name="connsiteY4" fmla="*/ 1034716 h 3982453"/>
              <a:gd name="connsiteX5" fmla="*/ 770021 w 2261936"/>
              <a:gd name="connsiteY5" fmla="*/ 541421 h 3982453"/>
              <a:gd name="connsiteX6" fmla="*/ 974558 w 2261936"/>
              <a:gd name="connsiteY6" fmla="*/ 0 h 3982453"/>
              <a:gd name="connsiteX7" fmla="*/ 1179095 w 2261936"/>
              <a:gd name="connsiteY7" fmla="*/ 541421 h 3982453"/>
              <a:gd name="connsiteX8" fmla="*/ 1191126 w 2261936"/>
              <a:gd name="connsiteY8" fmla="*/ 998621 h 3982453"/>
              <a:gd name="connsiteX9" fmla="*/ 1612232 w 2261936"/>
              <a:gd name="connsiteY9" fmla="*/ 998621 h 3982453"/>
              <a:gd name="connsiteX10" fmla="*/ 1624263 w 2261936"/>
              <a:gd name="connsiteY10" fmla="*/ 1636295 h 3982453"/>
              <a:gd name="connsiteX11" fmla="*/ 2225842 w 2261936"/>
              <a:gd name="connsiteY11" fmla="*/ 1612232 h 3982453"/>
              <a:gd name="connsiteX12" fmla="*/ 2237873 w 2261936"/>
              <a:gd name="connsiteY12" fmla="*/ 2286000 h 3982453"/>
              <a:gd name="connsiteX13" fmla="*/ 2261936 w 2261936"/>
              <a:gd name="connsiteY13" fmla="*/ 3982453 h 3982453"/>
              <a:gd name="connsiteX14" fmla="*/ 108284 w 2261936"/>
              <a:gd name="connsiteY14" fmla="*/ 3958390 h 3982453"/>
              <a:gd name="connsiteX15" fmla="*/ 84221 w 2261936"/>
              <a:gd name="connsiteY15" fmla="*/ 2141621 h 3982453"/>
              <a:gd name="connsiteX0" fmla="*/ 0 w 2273967"/>
              <a:gd name="connsiteY0" fmla="*/ 2153652 h 3982453"/>
              <a:gd name="connsiteX1" fmla="*/ 12031 w 2273967"/>
              <a:gd name="connsiteY1" fmla="*/ 1552073 h 3982453"/>
              <a:gd name="connsiteX2" fmla="*/ 421105 w 2273967"/>
              <a:gd name="connsiteY2" fmla="*/ 1588169 h 3982453"/>
              <a:gd name="connsiteX3" fmla="*/ 421105 w 2273967"/>
              <a:gd name="connsiteY3" fmla="*/ 1058779 h 3982453"/>
              <a:gd name="connsiteX4" fmla="*/ 794084 w 2273967"/>
              <a:gd name="connsiteY4" fmla="*/ 1034716 h 3982453"/>
              <a:gd name="connsiteX5" fmla="*/ 782052 w 2273967"/>
              <a:gd name="connsiteY5" fmla="*/ 541421 h 3982453"/>
              <a:gd name="connsiteX6" fmla="*/ 986589 w 2273967"/>
              <a:gd name="connsiteY6" fmla="*/ 0 h 3982453"/>
              <a:gd name="connsiteX7" fmla="*/ 1191126 w 2273967"/>
              <a:gd name="connsiteY7" fmla="*/ 541421 h 3982453"/>
              <a:gd name="connsiteX8" fmla="*/ 1203157 w 2273967"/>
              <a:gd name="connsiteY8" fmla="*/ 998621 h 3982453"/>
              <a:gd name="connsiteX9" fmla="*/ 1624263 w 2273967"/>
              <a:gd name="connsiteY9" fmla="*/ 998621 h 3982453"/>
              <a:gd name="connsiteX10" fmla="*/ 1636294 w 2273967"/>
              <a:gd name="connsiteY10" fmla="*/ 1636295 h 3982453"/>
              <a:gd name="connsiteX11" fmla="*/ 2237873 w 2273967"/>
              <a:gd name="connsiteY11" fmla="*/ 1612232 h 3982453"/>
              <a:gd name="connsiteX12" fmla="*/ 2249904 w 2273967"/>
              <a:gd name="connsiteY12" fmla="*/ 2286000 h 3982453"/>
              <a:gd name="connsiteX13" fmla="*/ 2273967 w 2273967"/>
              <a:gd name="connsiteY13" fmla="*/ 3982453 h 3982453"/>
              <a:gd name="connsiteX14" fmla="*/ 120315 w 2273967"/>
              <a:gd name="connsiteY14" fmla="*/ 3958390 h 3982453"/>
              <a:gd name="connsiteX15" fmla="*/ 0 w 2273967"/>
              <a:gd name="connsiteY15" fmla="*/ 2153652 h 3982453"/>
              <a:gd name="connsiteX0" fmla="*/ 24064 w 2298031"/>
              <a:gd name="connsiteY0" fmla="*/ 2153652 h 3982453"/>
              <a:gd name="connsiteX1" fmla="*/ 36095 w 2298031"/>
              <a:gd name="connsiteY1" fmla="*/ 1552073 h 3982453"/>
              <a:gd name="connsiteX2" fmla="*/ 445169 w 2298031"/>
              <a:gd name="connsiteY2" fmla="*/ 1588169 h 3982453"/>
              <a:gd name="connsiteX3" fmla="*/ 445169 w 2298031"/>
              <a:gd name="connsiteY3" fmla="*/ 1058779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  <a:gd name="connsiteX0" fmla="*/ 24064 w 2298031"/>
              <a:gd name="connsiteY0" fmla="*/ 2153652 h 3982453"/>
              <a:gd name="connsiteX1" fmla="*/ 36095 w 2298031"/>
              <a:gd name="connsiteY1" fmla="*/ 1552073 h 3982453"/>
              <a:gd name="connsiteX2" fmla="*/ 445169 w 2298031"/>
              <a:gd name="connsiteY2" fmla="*/ 1588169 h 3982453"/>
              <a:gd name="connsiteX3" fmla="*/ 397043 w 2298031"/>
              <a:gd name="connsiteY3" fmla="*/ 1010652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  <a:gd name="connsiteX0" fmla="*/ 24064 w 2298031"/>
              <a:gd name="connsiteY0" fmla="*/ 2153652 h 3982453"/>
              <a:gd name="connsiteX1" fmla="*/ 36095 w 2298031"/>
              <a:gd name="connsiteY1" fmla="*/ 1552073 h 3982453"/>
              <a:gd name="connsiteX2" fmla="*/ 433138 w 2298031"/>
              <a:gd name="connsiteY2" fmla="*/ 1588169 h 3982453"/>
              <a:gd name="connsiteX3" fmla="*/ 397043 w 2298031"/>
              <a:gd name="connsiteY3" fmla="*/ 1010652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  <a:gd name="connsiteX0" fmla="*/ 24064 w 2298031"/>
              <a:gd name="connsiteY0" fmla="*/ 2153652 h 3982453"/>
              <a:gd name="connsiteX1" fmla="*/ 48127 w 2298031"/>
              <a:gd name="connsiteY1" fmla="*/ 1588167 h 3982453"/>
              <a:gd name="connsiteX2" fmla="*/ 433138 w 2298031"/>
              <a:gd name="connsiteY2" fmla="*/ 1588169 h 3982453"/>
              <a:gd name="connsiteX3" fmla="*/ 397043 w 2298031"/>
              <a:gd name="connsiteY3" fmla="*/ 1010652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98031" h="3982453">
                <a:moveTo>
                  <a:pt x="24064" y="2153652"/>
                </a:moveTo>
                <a:lnTo>
                  <a:pt x="48127" y="1588167"/>
                </a:lnTo>
                <a:lnTo>
                  <a:pt x="433138" y="1588169"/>
                </a:lnTo>
                <a:lnTo>
                  <a:pt x="397043" y="1010652"/>
                </a:lnTo>
                <a:lnTo>
                  <a:pt x="818148" y="1034716"/>
                </a:lnTo>
                <a:lnTo>
                  <a:pt x="806116" y="541421"/>
                </a:lnTo>
                <a:lnTo>
                  <a:pt x="1010653" y="0"/>
                </a:lnTo>
                <a:lnTo>
                  <a:pt x="1215190" y="541421"/>
                </a:lnTo>
                <a:lnTo>
                  <a:pt x="1227221" y="998621"/>
                </a:lnTo>
                <a:lnTo>
                  <a:pt x="1648327" y="998621"/>
                </a:lnTo>
                <a:lnTo>
                  <a:pt x="1660358" y="1636295"/>
                </a:lnTo>
                <a:lnTo>
                  <a:pt x="2261937" y="1612232"/>
                </a:lnTo>
                <a:lnTo>
                  <a:pt x="2273968" y="2286000"/>
                </a:lnTo>
                <a:lnTo>
                  <a:pt x="2298031" y="3982453"/>
                </a:lnTo>
                <a:lnTo>
                  <a:pt x="0" y="3982453"/>
                </a:lnTo>
                <a:lnTo>
                  <a:pt x="24064" y="2153652"/>
                </a:lnTo>
                <a:close/>
              </a:path>
            </a:pathLst>
          </a:custGeom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CC00"/>
              </a:solidFill>
            </a:endParaRPr>
          </a:p>
        </p:txBody>
      </p:sp>
      <p:grpSp>
        <p:nvGrpSpPr>
          <p:cNvPr id="6" name="กลุ่ม 5"/>
          <p:cNvGrpSpPr/>
          <p:nvPr/>
        </p:nvGrpSpPr>
        <p:grpSpPr>
          <a:xfrm>
            <a:off x="2198499" y="248584"/>
            <a:ext cx="1576137" cy="998622"/>
            <a:chOff x="2177716" y="2797343"/>
            <a:chExt cx="3741821" cy="2183731"/>
          </a:xfrm>
        </p:grpSpPr>
        <p:sp>
          <p:nvSpPr>
            <p:cNvPr id="4" name="สามเหลี่ยมหน้าจั่ว 3"/>
            <p:cNvSpPr/>
            <p:nvPr/>
          </p:nvSpPr>
          <p:spPr>
            <a:xfrm>
              <a:off x="2177716" y="2797343"/>
              <a:ext cx="2093495" cy="2177716"/>
            </a:xfrm>
            <a:prstGeom prst="triangle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" name="รูปแบบอิสระ 4"/>
            <p:cNvSpPr/>
            <p:nvPr/>
          </p:nvSpPr>
          <p:spPr>
            <a:xfrm>
              <a:off x="3236495" y="2815389"/>
              <a:ext cx="2683042" cy="2165685"/>
            </a:xfrm>
            <a:custGeom>
              <a:avLst/>
              <a:gdLst>
                <a:gd name="connsiteX0" fmla="*/ 0 w 2683042"/>
                <a:gd name="connsiteY0" fmla="*/ 0 h 2165685"/>
                <a:gd name="connsiteX1" fmla="*/ 1828800 w 2683042"/>
                <a:gd name="connsiteY1" fmla="*/ 60158 h 2165685"/>
                <a:gd name="connsiteX2" fmla="*/ 2683042 w 2683042"/>
                <a:gd name="connsiteY2" fmla="*/ 2141622 h 2165685"/>
                <a:gd name="connsiteX3" fmla="*/ 998621 w 2683042"/>
                <a:gd name="connsiteY3" fmla="*/ 2165685 h 2165685"/>
                <a:gd name="connsiteX4" fmla="*/ 0 w 2683042"/>
                <a:gd name="connsiteY4" fmla="*/ 0 h 216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3042" h="2165685">
                  <a:moveTo>
                    <a:pt x="0" y="0"/>
                  </a:moveTo>
                  <a:lnTo>
                    <a:pt x="1828800" y="60158"/>
                  </a:lnTo>
                  <a:lnTo>
                    <a:pt x="2683042" y="2141622"/>
                  </a:lnTo>
                  <a:lnTo>
                    <a:pt x="998621" y="21656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153" name="กลุ่ม 152"/>
          <p:cNvGrpSpPr/>
          <p:nvPr/>
        </p:nvGrpSpPr>
        <p:grpSpPr>
          <a:xfrm>
            <a:off x="933238" y="3031957"/>
            <a:ext cx="1617457" cy="2291259"/>
            <a:chOff x="933238" y="3031957"/>
            <a:chExt cx="1617457" cy="2291259"/>
          </a:xfrm>
        </p:grpSpPr>
        <p:grpSp>
          <p:nvGrpSpPr>
            <p:cNvPr id="145" name="กลุ่ม 144"/>
            <p:cNvGrpSpPr/>
            <p:nvPr/>
          </p:nvGrpSpPr>
          <p:grpSpPr>
            <a:xfrm>
              <a:off x="933238" y="3031957"/>
              <a:ext cx="1617457" cy="2291259"/>
              <a:chOff x="1396790" y="1994127"/>
              <a:chExt cx="2321869" cy="3071800"/>
            </a:xfrm>
          </p:grpSpPr>
          <p:grpSp>
            <p:nvGrpSpPr>
              <p:cNvPr id="144" name="กลุ่ม 143"/>
              <p:cNvGrpSpPr/>
              <p:nvPr/>
            </p:nvGrpSpPr>
            <p:grpSpPr>
              <a:xfrm>
                <a:off x="1901230" y="1994127"/>
                <a:ext cx="1817429" cy="3071800"/>
                <a:chOff x="1901230" y="1994127"/>
                <a:chExt cx="1817429" cy="3071800"/>
              </a:xfrm>
            </p:grpSpPr>
            <p:sp>
              <p:nvSpPr>
                <p:cNvPr id="140" name="สี่เหลี่ยมผืนผ้า 139"/>
                <p:cNvSpPr/>
                <p:nvPr/>
              </p:nvSpPr>
              <p:spPr>
                <a:xfrm>
                  <a:off x="1901230" y="2860415"/>
                  <a:ext cx="1179095" cy="2205512"/>
                </a:xfrm>
                <a:custGeom>
                  <a:avLst/>
                  <a:gdLst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9095" h="2205512">
                      <a:moveTo>
                        <a:pt x="0" y="0"/>
                      </a:moveTo>
                      <a:lnTo>
                        <a:pt x="1179095" y="0"/>
                      </a:lnTo>
                      <a:cubicBezTo>
                        <a:pt x="517358" y="987835"/>
                        <a:pt x="1179095" y="1470341"/>
                        <a:pt x="1179095" y="2205512"/>
                      </a:cubicBezTo>
                      <a:lnTo>
                        <a:pt x="0" y="2205512"/>
                      </a:lnTo>
                      <a:cubicBezTo>
                        <a:pt x="0" y="1470341"/>
                        <a:pt x="721895" y="101189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42" name="เมฆ 141"/>
                <p:cNvSpPr/>
                <p:nvPr/>
              </p:nvSpPr>
              <p:spPr>
                <a:xfrm>
                  <a:off x="1967716" y="1994127"/>
                  <a:ext cx="1349026" cy="1395893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43" name="เมฆ 142"/>
                <p:cNvSpPr/>
                <p:nvPr/>
              </p:nvSpPr>
              <p:spPr>
                <a:xfrm>
                  <a:off x="2361801" y="2463663"/>
                  <a:ext cx="1356858" cy="1366162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141" name="เมฆ 140"/>
              <p:cNvSpPr/>
              <p:nvPr/>
            </p:nvSpPr>
            <p:spPr>
              <a:xfrm>
                <a:off x="1396790" y="2358345"/>
                <a:ext cx="1412988" cy="1354910"/>
              </a:xfrm>
              <a:prstGeom prst="cloud">
                <a:avLst/>
              </a:prstGeom>
              <a:gradFill>
                <a:gsLst>
                  <a:gs pos="0">
                    <a:srgbClr val="FFFF00"/>
                  </a:gs>
                  <a:gs pos="50000">
                    <a:srgbClr val="92D050"/>
                  </a:gs>
                  <a:gs pos="100000">
                    <a:srgbClr val="00B050"/>
                  </a:gs>
                </a:gsLst>
                <a:lin ang="5400000" scaled="0"/>
              </a:gra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46" name="วงรี 145"/>
            <p:cNvSpPr/>
            <p:nvPr/>
          </p:nvSpPr>
          <p:spPr>
            <a:xfrm>
              <a:off x="1192398" y="3552556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7" name="วงรี 146"/>
            <p:cNvSpPr/>
            <p:nvPr/>
          </p:nvSpPr>
          <p:spPr>
            <a:xfrm>
              <a:off x="1521261" y="380894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8" name="วงรี 147"/>
            <p:cNvSpPr/>
            <p:nvPr/>
          </p:nvSpPr>
          <p:spPr>
            <a:xfrm>
              <a:off x="1148649" y="3891695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9" name="วงรี 148"/>
            <p:cNvSpPr/>
            <p:nvPr/>
          </p:nvSpPr>
          <p:spPr>
            <a:xfrm>
              <a:off x="1605482" y="3436429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50" name="วงรี 149"/>
            <p:cNvSpPr/>
            <p:nvPr/>
          </p:nvSpPr>
          <p:spPr>
            <a:xfrm>
              <a:off x="1918978" y="396426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51" name="วงรี 150"/>
            <p:cNvSpPr/>
            <p:nvPr/>
          </p:nvSpPr>
          <p:spPr>
            <a:xfrm>
              <a:off x="2121722" y="3646280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52" name="วงรี 151"/>
            <p:cNvSpPr/>
            <p:nvPr/>
          </p:nvSpPr>
          <p:spPr>
            <a:xfrm>
              <a:off x="1804880" y="3140491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167" name="กลุ่ม 166"/>
          <p:cNvGrpSpPr/>
          <p:nvPr/>
        </p:nvGrpSpPr>
        <p:grpSpPr>
          <a:xfrm>
            <a:off x="4069944" y="1549648"/>
            <a:ext cx="1969909" cy="2442734"/>
            <a:chOff x="3552585" y="2757488"/>
            <a:chExt cx="2561746" cy="3113538"/>
          </a:xfrm>
        </p:grpSpPr>
        <p:grpSp>
          <p:nvGrpSpPr>
            <p:cNvPr id="166" name="กลุ่ม 165"/>
            <p:cNvGrpSpPr/>
            <p:nvPr/>
          </p:nvGrpSpPr>
          <p:grpSpPr>
            <a:xfrm>
              <a:off x="3552585" y="2757488"/>
              <a:ext cx="2561746" cy="3113538"/>
              <a:chOff x="3319770" y="1244455"/>
              <a:chExt cx="2561746" cy="3113538"/>
            </a:xfrm>
          </p:grpSpPr>
          <p:sp>
            <p:nvSpPr>
              <p:cNvPr id="154" name="สี่เหลี่ยมด้านขนาน 153"/>
              <p:cNvSpPr/>
              <p:nvPr/>
            </p:nvSpPr>
            <p:spPr>
              <a:xfrm rot="305214">
                <a:off x="3319770" y="1758235"/>
                <a:ext cx="2561746" cy="2599758"/>
              </a:xfrm>
              <a:prstGeom prst="parallelogram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grpSp>
            <p:nvGrpSpPr>
              <p:cNvPr id="165" name="กลุ่ม 164"/>
              <p:cNvGrpSpPr/>
              <p:nvPr/>
            </p:nvGrpSpPr>
            <p:grpSpPr>
              <a:xfrm>
                <a:off x="3612217" y="1244455"/>
                <a:ext cx="2095407" cy="2743337"/>
                <a:chOff x="3612217" y="1244455"/>
                <a:chExt cx="2095407" cy="2743337"/>
              </a:xfrm>
            </p:grpSpPr>
            <p:sp>
              <p:nvSpPr>
                <p:cNvPr id="156" name="รูปแบบอิสระ 155"/>
                <p:cNvSpPr/>
                <p:nvPr/>
              </p:nvSpPr>
              <p:spPr>
                <a:xfrm>
                  <a:off x="4040125" y="1244455"/>
                  <a:ext cx="393376" cy="1139161"/>
                </a:xfrm>
                <a:custGeom>
                  <a:avLst/>
                  <a:gdLst>
                    <a:gd name="connsiteX0" fmla="*/ 12032 w 505326"/>
                    <a:gd name="connsiteY0" fmla="*/ 1347537 h 1407694"/>
                    <a:gd name="connsiteX1" fmla="*/ 0 w 505326"/>
                    <a:gd name="connsiteY1" fmla="*/ 433137 h 1407694"/>
                    <a:gd name="connsiteX2" fmla="*/ 168442 w 505326"/>
                    <a:gd name="connsiteY2" fmla="*/ 1058779 h 1407694"/>
                    <a:gd name="connsiteX3" fmla="*/ 192505 w 505326"/>
                    <a:gd name="connsiteY3" fmla="*/ 0 h 1407694"/>
                    <a:gd name="connsiteX4" fmla="*/ 360948 w 505326"/>
                    <a:gd name="connsiteY4" fmla="*/ 1058779 h 1407694"/>
                    <a:gd name="connsiteX5" fmla="*/ 481263 w 505326"/>
                    <a:gd name="connsiteY5" fmla="*/ 457200 h 1407694"/>
                    <a:gd name="connsiteX6" fmla="*/ 505326 w 505326"/>
                    <a:gd name="connsiteY6" fmla="*/ 1407694 h 1407694"/>
                    <a:gd name="connsiteX7" fmla="*/ 12032 w 505326"/>
                    <a:gd name="connsiteY7" fmla="*/ 1347537 h 1407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05326" h="1407694">
                      <a:moveTo>
                        <a:pt x="12032" y="1347537"/>
                      </a:moveTo>
                      <a:lnTo>
                        <a:pt x="0" y="433137"/>
                      </a:lnTo>
                      <a:lnTo>
                        <a:pt x="168442" y="1058779"/>
                      </a:lnTo>
                      <a:lnTo>
                        <a:pt x="192505" y="0"/>
                      </a:lnTo>
                      <a:lnTo>
                        <a:pt x="360948" y="1058779"/>
                      </a:lnTo>
                      <a:lnTo>
                        <a:pt x="481263" y="457200"/>
                      </a:lnTo>
                      <a:lnTo>
                        <a:pt x="505326" y="1407694"/>
                      </a:lnTo>
                      <a:lnTo>
                        <a:pt x="12032" y="1347537"/>
                      </a:lnTo>
                      <a:close/>
                    </a:path>
                  </a:pathLst>
                </a:custGeom>
                <a:gradFill>
                  <a:gsLst>
                    <a:gs pos="43000">
                      <a:srgbClr val="92D050"/>
                    </a:gs>
                    <a:gs pos="50000">
                      <a:srgbClr val="00B050"/>
                    </a:gs>
                    <a:gs pos="100000">
                      <a:srgbClr val="009900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58" name="รูปแบบอิสระ 157"/>
                <p:cNvSpPr/>
                <p:nvPr/>
              </p:nvSpPr>
              <p:spPr>
                <a:xfrm>
                  <a:off x="5314248" y="1244455"/>
                  <a:ext cx="393376" cy="1139161"/>
                </a:xfrm>
                <a:custGeom>
                  <a:avLst/>
                  <a:gdLst>
                    <a:gd name="connsiteX0" fmla="*/ 12032 w 505326"/>
                    <a:gd name="connsiteY0" fmla="*/ 1347537 h 1407694"/>
                    <a:gd name="connsiteX1" fmla="*/ 0 w 505326"/>
                    <a:gd name="connsiteY1" fmla="*/ 433137 h 1407694"/>
                    <a:gd name="connsiteX2" fmla="*/ 168442 w 505326"/>
                    <a:gd name="connsiteY2" fmla="*/ 1058779 h 1407694"/>
                    <a:gd name="connsiteX3" fmla="*/ 192505 w 505326"/>
                    <a:gd name="connsiteY3" fmla="*/ 0 h 1407694"/>
                    <a:gd name="connsiteX4" fmla="*/ 360948 w 505326"/>
                    <a:gd name="connsiteY4" fmla="*/ 1058779 h 1407694"/>
                    <a:gd name="connsiteX5" fmla="*/ 481263 w 505326"/>
                    <a:gd name="connsiteY5" fmla="*/ 457200 h 1407694"/>
                    <a:gd name="connsiteX6" fmla="*/ 505326 w 505326"/>
                    <a:gd name="connsiteY6" fmla="*/ 1407694 h 1407694"/>
                    <a:gd name="connsiteX7" fmla="*/ 12032 w 505326"/>
                    <a:gd name="connsiteY7" fmla="*/ 1347537 h 1407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05326" h="1407694">
                      <a:moveTo>
                        <a:pt x="12032" y="1347537"/>
                      </a:moveTo>
                      <a:lnTo>
                        <a:pt x="0" y="433137"/>
                      </a:lnTo>
                      <a:lnTo>
                        <a:pt x="168442" y="1058779"/>
                      </a:lnTo>
                      <a:lnTo>
                        <a:pt x="192505" y="0"/>
                      </a:lnTo>
                      <a:lnTo>
                        <a:pt x="360948" y="1058779"/>
                      </a:lnTo>
                      <a:lnTo>
                        <a:pt x="481263" y="457200"/>
                      </a:lnTo>
                      <a:lnTo>
                        <a:pt x="505326" y="1407694"/>
                      </a:lnTo>
                      <a:lnTo>
                        <a:pt x="12032" y="1347537"/>
                      </a:lnTo>
                      <a:close/>
                    </a:path>
                  </a:pathLst>
                </a:custGeom>
                <a:gradFill>
                  <a:gsLst>
                    <a:gs pos="43000">
                      <a:srgbClr val="92D050"/>
                    </a:gs>
                    <a:gs pos="50000">
                      <a:srgbClr val="00B050"/>
                    </a:gs>
                    <a:gs pos="100000">
                      <a:srgbClr val="009900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59" name="รูปแบบอิสระ 158"/>
                <p:cNvSpPr/>
                <p:nvPr/>
              </p:nvSpPr>
              <p:spPr>
                <a:xfrm>
                  <a:off x="3878795" y="2001330"/>
                  <a:ext cx="393376" cy="1139161"/>
                </a:xfrm>
                <a:custGeom>
                  <a:avLst/>
                  <a:gdLst>
                    <a:gd name="connsiteX0" fmla="*/ 12032 w 505326"/>
                    <a:gd name="connsiteY0" fmla="*/ 1347537 h 1407694"/>
                    <a:gd name="connsiteX1" fmla="*/ 0 w 505326"/>
                    <a:gd name="connsiteY1" fmla="*/ 433137 h 1407694"/>
                    <a:gd name="connsiteX2" fmla="*/ 168442 w 505326"/>
                    <a:gd name="connsiteY2" fmla="*/ 1058779 h 1407694"/>
                    <a:gd name="connsiteX3" fmla="*/ 192505 w 505326"/>
                    <a:gd name="connsiteY3" fmla="*/ 0 h 1407694"/>
                    <a:gd name="connsiteX4" fmla="*/ 360948 w 505326"/>
                    <a:gd name="connsiteY4" fmla="*/ 1058779 h 1407694"/>
                    <a:gd name="connsiteX5" fmla="*/ 481263 w 505326"/>
                    <a:gd name="connsiteY5" fmla="*/ 457200 h 1407694"/>
                    <a:gd name="connsiteX6" fmla="*/ 505326 w 505326"/>
                    <a:gd name="connsiteY6" fmla="*/ 1407694 h 1407694"/>
                    <a:gd name="connsiteX7" fmla="*/ 12032 w 505326"/>
                    <a:gd name="connsiteY7" fmla="*/ 1347537 h 1407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05326" h="1407694">
                      <a:moveTo>
                        <a:pt x="12032" y="1347537"/>
                      </a:moveTo>
                      <a:lnTo>
                        <a:pt x="0" y="433137"/>
                      </a:lnTo>
                      <a:lnTo>
                        <a:pt x="168442" y="1058779"/>
                      </a:lnTo>
                      <a:lnTo>
                        <a:pt x="192505" y="0"/>
                      </a:lnTo>
                      <a:lnTo>
                        <a:pt x="360948" y="1058779"/>
                      </a:lnTo>
                      <a:lnTo>
                        <a:pt x="481263" y="457200"/>
                      </a:lnTo>
                      <a:lnTo>
                        <a:pt x="505326" y="1407694"/>
                      </a:lnTo>
                      <a:lnTo>
                        <a:pt x="12032" y="1347537"/>
                      </a:lnTo>
                      <a:close/>
                    </a:path>
                  </a:pathLst>
                </a:custGeom>
                <a:gradFill>
                  <a:gsLst>
                    <a:gs pos="43000">
                      <a:srgbClr val="92D050"/>
                    </a:gs>
                    <a:gs pos="50000">
                      <a:srgbClr val="00B050"/>
                    </a:gs>
                    <a:gs pos="100000">
                      <a:srgbClr val="009900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60" name="รูปแบบอิสระ 159"/>
                <p:cNvSpPr/>
                <p:nvPr/>
              </p:nvSpPr>
              <p:spPr>
                <a:xfrm>
                  <a:off x="4502302" y="2020261"/>
                  <a:ext cx="393376" cy="1139161"/>
                </a:xfrm>
                <a:custGeom>
                  <a:avLst/>
                  <a:gdLst>
                    <a:gd name="connsiteX0" fmla="*/ 12032 w 505326"/>
                    <a:gd name="connsiteY0" fmla="*/ 1347537 h 1407694"/>
                    <a:gd name="connsiteX1" fmla="*/ 0 w 505326"/>
                    <a:gd name="connsiteY1" fmla="*/ 433137 h 1407694"/>
                    <a:gd name="connsiteX2" fmla="*/ 168442 w 505326"/>
                    <a:gd name="connsiteY2" fmla="*/ 1058779 h 1407694"/>
                    <a:gd name="connsiteX3" fmla="*/ 192505 w 505326"/>
                    <a:gd name="connsiteY3" fmla="*/ 0 h 1407694"/>
                    <a:gd name="connsiteX4" fmla="*/ 360948 w 505326"/>
                    <a:gd name="connsiteY4" fmla="*/ 1058779 h 1407694"/>
                    <a:gd name="connsiteX5" fmla="*/ 481263 w 505326"/>
                    <a:gd name="connsiteY5" fmla="*/ 457200 h 1407694"/>
                    <a:gd name="connsiteX6" fmla="*/ 505326 w 505326"/>
                    <a:gd name="connsiteY6" fmla="*/ 1407694 h 1407694"/>
                    <a:gd name="connsiteX7" fmla="*/ 12032 w 505326"/>
                    <a:gd name="connsiteY7" fmla="*/ 1347537 h 1407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05326" h="1407694">
                      <a:moveTo>
                        <a:pt x="12032" y="1347537"/>
                      </a:moveTo>
                      <a:lnTo>
                        <a:pt x="0" y="433137"/>
                      </a:lnTo>
                      <a:lnTo>
                        <a:pt x="168442" y="1058779"/>
                      </a:lnTo>
                      <a:lnTo>
                        <a:pt x="192505" y="0"/>
                      </a:lnTo>
                      <a:lnTo>
                        <a:pt x="360948" y="1058779"/>
                      </a:lnTo>
                      <a:lnTo>
                        <a:pt x="481263" y="457200"/>
                      </a:lnTo>
                      <a:lnTo>
                        <a:pt x="505326" y="1407694"/>
                      </a:lnTo>
                      <a:lnTo>
                        <a:pt x="12032" y="1347537"/>
                      </a:lnTo>
                      <a:close/>
                    </a:path>
                  </a:pathLst>
                </a:custGeom>
                <a:gradFill>
                  <a:gsLst>
                    <a:gs pos="43000">
                      <a:srgbClr val="92D050"/>
                    </a:gs>
                    <a:gs pos="50000">
                      <a:srgbClr val="00B050"/>
                    </a:gs>
                    <a:gs pos="100000">
                      <a:srgbClr val="009900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61" name="รูปแบบอิสระ 160"/>
                <p:cNvSpPr/>
                <p:nvPr/>
              </p:nvSpPr>
              <p:spPr>
                <a:xfrm>
                  <a:off x="5125809" y="2032645"/>
                  <a:ext cx="393376" cy="1139161"/>
                </a:xfrm>
                <a:custGeom>
                  <a:avLst/>
                  <a:gdLst>
                    <a:gd name="connsiteX0" fmla="*/ 12032 w 505326"/>
                    <a:gd name="connsiteY0" fmla="*/ 1347537 h 1407694"/>
                    <a:gd name="connsiteX1" fmla="*/ 0 w 505326"/>
                    <a:gd name="connsiteY1" fmla="*/ 433137 h 1407694"/>
                    <a:gd name="connsiteX2" fmla="*/ 168442 w 505326"/>
                    <a:gd name="connsiteY2" fmla="*/ 1058779 h 1407694"/>
                    <a:gd name="connsiteX3" fmla="*/ 192505 w 505326"/>
                    <a:gd name="connsiteY3" fmla="*/ 0 h 1407694"/>
                    <a:gd name="connsiteX4" fmla="*/ 360948 w 505326"/>
                    <a:gd name="connsiteY4" fmla="*/ 1058779 h 1407694"/>
                    <a:gd name="connsiteX5" fmla="*/ 481263 w 505326"/>
                    <a:gd name="connsiteY5" fmla="*/ 457200 h 1407694"/>
                    <a:gd name="connsiteX6" fmla="*/ 505326 w 505326"/>
                    <a:gd name="connsiteY6" fmla="*/ 1407694 h 1407694"/>
                    <a:gd name="connsiteX7" fmla="*/ 12032 w 505326"/>
                    <a:gd name="connsiteY7" fmla="*/ 1347537 h 1407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05326" h="1407694">
                      <a:moveTo>
                        <a:pt x="12032" y="1347537"/>
                      </a:moveTo>
                      <a:lnTo>
                        <a:pt x="0" y="433137"/>
                      </a:lnTo>
                      <a:lnTo>
                        <a:pt x="168442" y="1058779"/>
                      </a:lnTo>
                      <a:lnTo>
                        <a:pt x="192505" y="0"/>
                      </a:lnTo>
                      <a:lnTo>
                        <a:pt x="360948" y="1058779"/>
                      </a:lnTo>
                      <a:lnTo>
                        <a:pt x="481263" y="457200"/>
                      </a:lnTo>
                      <a:lnTo>
                        <a:pt x="505326" y="1407694"/>
                      </a:lnTo>
                      <a:lnTo>
                        <a:pt x="12032" y="1347537"/>
                      </a:lnTo>
                      <a:close/>
                    </a:path>
                  </a:pathLst>
                </a:custGeom>
                <a:gradFill>
                  <a:gsLst>
                    <a:gs pos="43000">
                      <a:srgbClr val="92D050"/>
                    </a:gs>
                    <a:gs pos="50000">
                      <a:srgbClr val="00B050"/>
                    </a:gs>
                    <a:gs pos="100000">
                      <a:srgbClr val="009900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62" name="รูปแบบอิสระ 161"/>
                <p:cNvSpPr/>
                <p:nvPr/>
              </p:nvSpPr>
              <p:spPr>
                <a:xfrm>
                  <a:off x="3612217" y="2734047"/>
                  <a:ext cx="393376" cy="1139161"/>
                </a:xfrm>
                <a:custGeom>
                  <a:avLst/>
                  <a:gdLst>
                    <a:gd name="connsiteX0" fmla="*/ 12032 w 505326"/>
                    <a:gd name="connsiteY0" fmla="*/ 1347537 h 1407694"/>
                    <a:gd name="connsiteX1" fmla="*/ 0 w 505326"/>
                    <a:gd name="connsiteY1" fmla="*/ 433137 h 1407694"/>
                    <a:gd name="connsiteX2" fmla="*/ 168442 w 505326"/>
                    <a:gd name="connsiteY2" fmla="*/ 1058779 h 1407694"/>
                    <a:gd name="connsiteX3" fmla="*/ 192505 w 505326"/>
                    <a:gd name="connsiteY3" fmla="*/ 0 h 1407694"/>
                    <a:gd name="connsiteX4" fmla="*/ 360948 w 505326"/>
                    <a:gd name="connsiteY4" fmla="*/ 1058779 h 1407694"/>
                    <a:gd name="connsiteX5" fmla="*/ 481263 w 505326"/>
                    <a:gd name="connsiteY5" fmla="*/ 457200 h 1407694"/>
                    <a:gd name="connsiteX6" fmla="*/ 505326 w 505326"/>
                    <a:gd name="connsiteY6" fmla="*/ 1407694 h 1407694"/>
                    <a:gd name="connsiteX7" fmla="*/ 12032 w 505326"/>
                    <a:gd name="connsiteY7" fmla="*/ 1347537 h 1407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05326" h="1407694">
                      <a:moveTo>
                        <a:pt x="12032" y="1347537"/>
                      </a:moveTo>
                      <a:lnTo>
                        <a:pt x="0" y="433137"/>
                      </a:lnTo>
                      <a:lnTo>
                        <a:pt x="168442" y="1058779"/>
                      </a:lnTo>
                      <a:lnTo>
                        <a:pt x="192505" y="0"/>
                      </a:lnTo>
                      <a:lnTo>
                        <a:pt x="360948" y="1058779"/>
                      </a:lnTo>
                      <a:lnTo>
                        <a:pt x="481263" y="457200"/>
                      </a:lnTo>
                      <a:lnTo>
                        <a:pt x="505326" y="1407694"/>
                      </a:lnTo>
                      <a:lnTo>
                        <a:pt x="12032" y="1347537"/>
                      </a:lnTo>
                      <a:close/>
                    </a:path>
                  </a:pathLst>
                </a:custGeom>
                <a:gradFill>
                  <a:gsLst>
                    <a:gs pos="43000">
                      <a:srgbClr val="92D050"/>
                    </a:gs>
                    <a:gs pos="50000">
                      <a:srgbClr val="00B050"/>
                    </a:gs>
                    <a:gs pos="100000">
                      <a:srgbClr val="009900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63" name="รูปแบบอิสระ 162"/>
                <p:cNvSpPr/>
                <p:nvPr/>
              </p:nvSpPr>
              <p:spPr>
                <a:xfrm>
                  <a:off x="4311754" y="2812603"/>
                  <a:ext cx="393376" cy="1139161"/>
                </a:xfrm>
                <a:custGeom>
                  <a:avLst/>
                  <a:gdLst>
                    <a:gd name="connsiteX0" fmla="*/ 12032 w 505326"/>
                    <a:gd name="connsiteY0" fmla="*/ 1347537 h 1407694"/>
                    <a:gd name="connsiteX1" fmla="*/ 0 w 505326"/>
                    <a:gd name="connsiteY1" fmla="*/ 433137 h 1407694"/>
                    <a:gd name="connsiteX2" fmla="*/ 168442 w 505326"/>
                    <a:gd name="connsiteY2" fmla="*/ 1058779 h 1407694"/>
                    <a:gd name="connsiteX3" fmla="*/ 192505 w 505326"/>
                    <a:gd name="connsiteY3" fmla="*/ 0 h 1407694"/>
                    <a:gd name="connsiteX4" fmla="*/ 360948 w 505326"/>
                    <a:gd name="connsiteY4" fmla="*/ 1058779 h 1407694"/>
                    <a:gd name="connsiteX5" fmla="*/ 481263 w 505326"/>
                    <a:gd name="connsiteY5" fmla="*/ 457200 h 1407694"/>
                    <a:gd name="connsiteX6" fmla="*/ 505326 w 505326"/>
                    <a:gd name="connsiteY6" fmla="*/ 1407694 h 1407694"/>
                    <a:gd name="connsiteX7" fmla="*/ 12032 w 505326"/>
                    <a:gd name="connsiteY7" fmla="*/ 1347537 h 1407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05326" h="1407694">
                      <a:moveTo>
                        <a:pt x="12032" y="1347537"/>
                      </a:moveTo>
                      <a:lnTo>
                        <a:pt x="0" y="433137"/>
                      </a:lnTo>
                      <a:lnTo>
                        <a:pt x="168442" y="1058779"/>
                      </a:lnTo>
                      <a:lnTo>
                        <a:pt x="192505" y="0"/>
                      </a:lnTo>
                      <a:lnTo>
                        <a:pt x="360948" y="1058779"/>
                      </a:lnTo>
                      <a:lnTo>
                        <a:pt x="481263" y="457200"/>
                      </a:lnTo>
                      <a:lnTo>
                        <a:pt x="505326" y="1407694"/>
                      </a:lnTo>
                      <a:lnTo>
                        <a:pt x="12032" y="1347537"/>
                      </a:lnTo>
                      <a:close/>
                    </a:path>
                  </a:pathLst>
                </a:custGeom>
                <a:gradFill>
                  <a:gsLst>
                    <a:gs pos="43000">
                      <a:srgbClr val="92D050"/>
                    </a:gs>
                    <a:gs pos="50000">
                      <a:srgbClr val="00B050"/>
                    </a:gs>
                    <a:gs pos="100000">
                      <a:srgbClr val="009900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64" name="รูปแบบอิสระ 163"/>
                <p:cNvSpPr/>
                <p:nvPr/>
              </p:nvSpPr>
              <p:spPr>
                <a:xfrm>
                  <a:off x="4895678" y="2848631"/>
                  <a:ext cx="393376" cy="1139161"/>
                </a:xfrm>
                <a:custGeom>
                  <a:avLst/>
                  <a:gdLst>
                    <a:gd name="connsiteX0" fmla="*/ 12032 w 505326"/>
                    <a:gd name="connsiteY0" fmla="*/ 1347537 h 1407694"/>
                    <a:gd name="connsiteX1" fmla="*/ 0 w 505326"/>
                    <a:gd name="connsiteY1" fmla="*/ 433137 h 1407694"/>
                    <a:gd name="connsiteX2" fmla="*/ 168442 w 505326"/>
                    <a:gd name="connsiteY2" fmla="*/ 1058779 h 1407694"/>
                    <a:gd name="connsiteX3" fmla="*/ 192505 w 505326"/>
                    <a:gd name="connsiteY3" fmla="*/ 0 h 1407694"/>
                    <a:gd name="connsiteX4" fmla="*/ 360948 w 505326"/>
                    <a:gd name="connsiteY4" fmla="*/ 1058779 h 1407694"/>
                    <a:gd name="connsiteX5" fmla="*/ 481263 w 505326"/>
                    <a:gd name="connsiteY5" fmla="*/ 457200 h 1407694"/>
                    <a:gd name="connsiteX6" fmla="*/ 505326 w 505326"/>
                    <a:gd name="connsiteY6" fmla="*/ 1407694 h 1407694"/>
                    <a:gd name="connsiteX7" fmla="*/ 12032 w 505326"/>
                    <a:gd name="connsiteY7" fmla="*/ 1347537 h 1407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05326" h="1407694">
                      <a:moveTo>
                        <a:pt x="12032" y="1347537"/>
                      </a:moveTo>
                      <a:lnTo>
                        <a:pt x="0" y="433137"/>
                      </a:lnTo>
                      <a:lnTo>
                        <a:pt x="168442" y="1058779"/>
                      </a:lnTo>
                      <a:lnTo>
                        <a:pt x="192505" y="0"/>
                      </a:lnTo>
                      <a:lnTo>
                        <a:pt x="360948" y="1058779"/>
                      </a:lnTo>
                      <a:lnTo>
                        <a:pt x="481263" y="457200"/>
                      </a:lnTo>
                      <a:lnTo>
                        <a:pt x="505326" y="1407694"/>
                      </a:lnTo>
                      <a:lnTo>
                        <a:pt x="12032" y="1347537"/>
                      </a:lnTo>
                      <a:close/>
                    </a:path>
                  </a:pathLst>
                </a:custGeom>
                <a:gradFill>
                  <a:gsLst>
                    <a:gs pos="43000">
                      <a:srgbClr val="92D050"/>
                    </a:gs>
                    <a:gs pos="50000">
                      <a:srgbClr val="00B050"/>
                    </a:gs>
                    <a:gs pos="100000">
                      <a:srgbClr val="009900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  <p:sp>
          <p:nvSpPr>
            <p:cNvPr id="157" name="รูปแบบอิสระ 156"/>
            <p:cNvSpPr/>
            <p:nvPr/>
          </p:nvSpPr>
          <p:spPr>
            <a:xfrm>
              <a:off x="4862780" y="2782966"/>
              <a:ext cx="393376" cy="1139161"/>
            </a:xfrm>
            <a:custGeom>
              <a:avLst/>
              <a:gdLst>
                <a:gd name="connsiteX0" fmla="*/ 12032 w 505326"/>
                <a:gd name="connsiteY0" fmla="*/ 1347537 h 1407694"/>
                <a:gd name="connsiteX1" fmla="*/ 0 w 505326"/>
                <a:gd name="connsiteY1" fmla="*/ 433137 h 1407694"/>
                <a:gd name="connsiteX2" fmla="*/ 168442 w 505326"/>
                <a:gd name="connsiteY2" fmla="*/ 1058779 h 1407694"/>
                <a:gd name="connsiteX3" fmla="*/ 192505 w 505326"/>
                <a:gd name="connsiteY3" fmla="*/ 0 h 1407694"/>
                <a:gd name="connsiteX4" fmla="*/ 360948 w 505326"/>
                <a:gd name="connsiteY4" fmla="*/ 1058779 h 1407694"/>
                <a:gd name="connsiteX5" fmla="*/ 481263 w 505326"/>
                <a:gd name="connsiteY5" fmla="*/ 457200 h 1407694"/>
                <a:gd name="connsiteX6" fmla="*/ 505326 w 505326"/>
                <a:gd name="connsiteY6" fmla="*/ 1407694 h 1407694"/>
                <a:gd name="connsiteX7" fmla="*/ 12032 w 505326"/>
                <a:gd name="connsiteY7" fmla="*/ 1347537 h 140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5326" h="1407694">
                  <a:moveTo>
                    <a:pt x="12032" y="1347537"/>
                  </a:moveTo>
                  <a:lnTo>
                    <a:pt x="0" y="433137"/>
                  </a:lnTo>
                  <a:lnTo>
                    <a:pt x="168442" y="1058779"/>
                  </a:lnTo>
                  <a:lnTo>
                    <a:pt x="192505" y="0"/>
                  </a:lnTo>
                  <a:lnTo>
                    <a:pt x="360948" y="1058779"/>
                  </a:lnTo>
                  <a:lnTo>
                    <a:pt x="481263" y="457200"/>
                  </a:lnTo>
                  <a:lnTo>
                    <a:pt x="505326" y="1407694"/>
                  </a:lnTo>
                  <a:lnTo>
                    <a:pt x="12032" y="1347537"/>
                  </a:lnTo>
                  <a:close/>
                </a:path>
              </a:pathLst>
            </a:custGeom>
            <a:gradFill>
              <a:gsLst>
                <a:gs pos="43000">
                  <a:srgbClr val="92D050"/>
                </a:gs>
                <a:gs pos="50000">
                  <a:srgbClr val="00B050"/>
                </a:gs>
                <a:gs pos="100000">
                  <a:srgbClr val="009900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1894610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4770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กลุ่ม 20"/>
          <p:cNvGrpSpPr/>
          <p:nvPr/>
        </p:nvGrpSpPr>
        <p:grpSpPr>
          <a:xfrm>
            <a:off x="2358189" y="2057400"/>
            <a:ext cx="2887579" cy="2358189"/>
            <a:chOff x="2442410" y="1552074"/>
            <a:chExt cx="4283241" cy="3501189"/>
          </a:xfrm>
        </p:grpSpPr>
        <p:sp>
          <p:nvSpPr>
            <p:cNvPr id="18" name="สี่เหลี่ยมผืนผ้า 17"/>
            <p:cNvSpPr/>
            <p:nvPr/>
          </p:nvSpPr>
          <p:spPr>
            <a:xfrm>
              <a:off x="4559968" y="2971800"/>
              <a:ext cx="2165683" cy="2081463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16" name="กลุ่ม 15"/>
            <p:cNvGrpSpPr/>
            <p:nvPr/>
          </p:nvGrpSpPr>
          <p:grpSpPr>
            <a:xfrm>
              <a:off x="2442410" y="1552074"/>
              <a:ext cx="4283241" cy="1515979"/>
              <a:chOff x="998621" y="950495"/>
              <a:chExt cx="4283241" cy="1515979"/>
            </a:xfrm>
          </p:grpSpPr>
          <p:sp>
            <p:nvSpPr>
              <p:cNvPr id="2" name="สามเหลี่ยมหน้าจั่ว 1"/>
              <p:cNvSpPr/>
              <p:nvPr/>
            </p:nvSpPr>
            <p:spPr>
              <a:xfrm>
                <a:off x="998621" y="950495"/>
                <a:ext cx="2117558" cy="1515979"/>
              </a:xfrm>
              <a:prstGeom prst="triangle">
                <a:avLst/>
              </a:prstGeom>
              <a:blipFill>
                <a:blip r:embed="rId2"/>
                <a:tile tx="0" ty="0" sx="100000" sy="100000" flip="none" algn="tl"/>
              </a:blip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5" name="รูปแบบอิสระ 14"/>
              <p:cNvSpPr/>
              <p:nvPr/>
            </p:nvSpPr>
            <p:spPr>
              <a:xfrm>
                <a:off x="2069431" y="974558"/>
                <a:ext cx="3212431" cy="1491916"/>
              </a:xfrm>
              <a:custGeom>
                <a:avLst/>
                <a:gdLst>
                  <a:gd name="connsiteX0" fmla="*/ 0 w 3140242"/>
                  <a:gd name="connsiteY0" fmla="*/ 0 h 1479884"/>
                  <a:gd name="connsiteX1" fmla="*/ 2370221 w 3140242"/>
                  <a:gd name="connsiteY1" fmla="*/ 60158 h 1479884"/>
                  <a:gd name="connsiteX2" fmla="*/ 3140242 w 3140242"/>
                  <a:gd name="connsiteY2" fmla="*/ 1419726 h 1479884"/>
                  <a:gd name="connsiteX3" fmla="*/ 1022684 w 3140242"/>
                  <a:gd name="connsiteY3" fmla="*/ 1479884 h 1479884"/>
                  <a:gd name="connsiteX4" fmla="*/ 0 w 3140242"/>
                  <a:gd name="connsiteY4" fmla="*/ 0 h 1479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40242" h="1479884">
                    <a:moveTo>
                      <a:pt x="0" y="0"/>
                    </a:moveTo>
                    <a:lnTo>
                      <a:pt x="2370221" y="60158"/>
                    </a:lnTo>
                    <a:lnTo>
                      <a:pt x="3140242" y="1419726"/>
                    </a:lnTo>
                    <a:lnTo>
                      <a:pt x="1022684" y="1479884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/>
                <a:tile tx="0" ty="0" sx="100000" sy="100000" flip="none" algn="tl"/>
              </a:blip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7" name="สี่เหลี่ยมผืนผ้า 16"/>
            <p:cNvSpPr/>
            <p:nvPr/>
          </p:nvSpPr>
          <p:spPr>
            <a:xfrm>
              <a:off x="2442410" y="3068053"/>
              <a:ext cx="2117558" cy="198521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4957011" y="3356811"/>
              <a:ext cx="1395663" cy="77002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3086338" y="3774538"/>
              <a:ext cx="721895" cy="123620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3" name="วงรี 2"/>
          <p:cNvSpPr/>
          <p:nvPr/>
        </p:nvSpPr>
        <p:spPr>
          <a:xfrm>
            <a:off x="6792686" y="821094"/>
            <a:ext cx="1754155" cy="1847461"/>
          </a:xfrm>
          <a:prstGeom prst="ellipse">
            <a:avLst/>
          </a:prstGeom>
          <a:solidFill>
            <a:srgbClr val="FF0000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ด้านขนาน 3"/>
          <p:cNvSpPr/>
          <p:nvPr/>
        </p:nvSpPr>
        <p:spPr>
          <a:xfrm>
            <a:off x="5934269" y="4386951"/>
            <a:ext cx="4889241" cy="1603302"/>
          </a:xfrm>
          <a:prstGeom prst="parallelogram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4921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2884" y="2563293"/>
            <a:ext cx="646232" cy="1731414"/>
          </a:xfrm>
          <a:prstGeom prst="rect">
            <a:avLst/>
          </a:prstGeom>
        </p:spPr>
      </p:pic>
      <p:grpSp>
        <p:nvGrpSpPr>
          <p:cNvPr id="23" name="กลุ่ม 22"/>
          <p:cNvGrpSpPr/>
          <p:nvPr/>
        </p:nvGrpSpPr>
        <p:grpSpPr>
          <a:xfrm>
            <a:off x="2206579" y="1119675"/>
            <a:ext cx="4156552" cy="3179642"/>
            <a:chOff x="698574" y="1007707"/>
            <a:chExt cx="4156552" cy="3179642"/>
          </a:xfrm>
        </p:grpSpPr>
        <p:sp>
          <p:nvSpPr>
            <p:cNvPr id="4" name="รูปแบบอิสระ 3"/>
            <p:cNvSpPr/>
            <p:nvPr/>
          </p:nvSpPr>
          <p:spPr>
            <a:xfrm>
              <a:off x="810118" y="1007707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" name="รูปแบบอิสระ 4"/>
            <p:cNvSpPr/>
            <p:nvPr/>
          </p:nvSpPr>
          <p:spPr>
            <a:xfrm>
              <a:off x="1743181" y="1007707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รูปแบบอิสระ 5"/>
            <p:cNvSpPr/>
            <p:nvPr/>
          </p:nvSpPr>
          <p:spPr>
            <a:xfrm>
              <a:off x="2547745" y="1007707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รูปแบบอิสระ 6"/>
            <p:cNvSpPr/>
            <p:nvPr/>
          </p:nvSpPr>
          <p:spPr>
            <a:xfrm>
              <a:off x="3352309" y="1007707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" name="รูปแบบอิสระ 7"/>
            <p:cNvSpPr/>
            <p:nvPr/>
          </p:nvSpPr>
          <p:spPr>
            <a:xfrm>
              <a:off x="4090336" y="1007707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รูปแบบอิสระ 8"/>
            <p:cNvSpPr/>
            <p:nvPr/>
          </p:nvSpPr>
          <p:spPr>
            <a:xfrm>
              <a:off x="698574" y="1686216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รูปแบบอิสระ 9"/>
            <p:cNvSpPr/>
            <p:nvPr/>
          </p:nvSpPr>
          <p:spPr>
            <a:xfrm>
              <a:off x="1743181" y="1686216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" name="รูปแบบอิสระ 10"/>
            <p:cNvSpPr/>
            <p:nvPr/>
          </p:nvSpPr>
          <p:spPr>
            <a:xfrm>
              <a:off x="2596968" y="1696274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รูปแบบอิสระ 11"/>
            <p:cNvSpPr/>
            <p:nvPr/>
          </p:nvSpPr>
          <p:spPr>
            <a:xfrm>
              <a:off x="3352309" y="1696274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3" name="รูปแบบอิสระ 12"/>
            <p:cNvSpPr/>
            <p:nvPr/>
          </p:nvSpPr>
          <p:spPr>
            <a:xfrm>
              <a:off x="4090336" y="1707787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4" name="รูปแบบอิสระ 13"/>
            <p:cNvSpPr/>
            <p:nvPr/>
          </p:nvSpPr>
          <p:spPr>
            <a:xfrm>
              <a:off x="810118" y="2520277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5" name="รูปแบบอิสระ 14"/>
            <p:cNvSpPr/>
            <p:nvPr/>
          </p:nvSpPr>
          <p:spPr>
            <a:xfrm>
              <a:off x="1715287" y="2520277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รูปแบบอิสระ 15"/>
            <p:cNvSpPr/>
            <p:nvPr/>
          </p:nvSpPr>
          <p:spPr>
            <a:xfrm>
              <a:off x="2596968" y="2580587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รูปแบบอิสระ 16"/>
            <p:cNvSpPr/>
            <p:nvPr/>
          </p:nvSpPr>
          <p:spPr>
            <a:xfrm>
              <a:off x="3452242" y="2562388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" name="รูปแบบอิสระ 17"/>
            <p:cNvSpPr/>
            <p:nvPr/>
          </p:nvSpPr>
          <p:spPr>
            <a:xfrm>
              <a:off x="4153684" y="2597528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" name="รูปแบบอิสระ 18"/>
            <p:cNvSpPr/>
            <p:nvPr/>
          </p:nvSpPr>
          <p:spPr>
            <a:xfrm>
              <a:off x="1074583" y="3267158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0" name="รูปแบบอิสระ 19"/>
            <p:cNvSpPr/>
            <p:nvPr/>
          </p:nvSpPr>
          <p:spPr>
            <a:xfrm>
              <a:off x="2100953" y="3364598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1" name="รูปแบบอิสระ 20"/>
            <p:cNvSpPr/>
            <p:nvPr/>
          </p:nvSpPr>
          <p:spPr>
            <a:xfrm>
              <a:off x="3101521" y="3416989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รูปแบบอิสระ 21"/>
            <p:cNvSpPr/>
            <p:nvPr/>
          </p:nvSpPr>
          <p:spPr>
            <a:xfrm>
              <a:off x="4153684" y="3508840"/>
              <a:ext cx="701442" cy="678509"/>
            </a:xfrm>
            <a:custGeom>
              <a:avLst/>
              <a:gdLst>
                <a:gd name="connsiteX0" fmla="*/ 467564 w 1509851"/>
                <a:gd name="connsiteY0" fmla="*/ 1084424 h 1327261"/>
                <a:gd name="connsiteX1" fmla="*/ 19695 w 1509851"/>
                <a:gd name="connsiteY1" fmla="*/ 524587 h 1327261"/>
                <a:gd name="connsiteX2" fmla="*/ 131662 w 1509851"/>
                <a:gd name="connsiteY2" fmla="*/ 226007 h 1327261"/>
                <a:gd name="connsiteX3" fmla="*/ 598193 w 1509851"/>
                <a:gd name="connsiteY3" fmla="*/ 599232 h 1327261"/>
                <a:gd name="connsiteX4" fmla="*/ 579532 w 1509851"/>
                <a:gd name="connsiteY4" fmla="*/ 207346 h 1327261"/>
                <a:gd name="connsiteX5" fmla="*/ 710160 w 1509851"/>
                <a:gd name="connsiteY5" fmla="*/ 2073 h 1327261"/>
                <a:gd name="connsiteX6" fmla="*/ 896772 w 1509851"/>
                <a:gd name="connsiteY6" fmla="*/ 132701 h 1327261"/>
                <a:gd name="connsiteX7" fmla="*/ 896772 w 1509851"/>
                <a:gd name="connsiteY7" fmla="*/ 599232 h 1327261"/>
                <a:gd name="connsiteX8" fmla="*/ 1139368 w 1509851"/>
                <a:gd name="connsiteY8" fmla="*/ 132701 h 1327261"/>
                <a:gd name="connsiteX9" fmla="*/ 1493932 w 1509851"/>
                <a:gd name="connsiteY9" fmla="*/ 95379 h 1327261"/>
                <a:gd name="connsiteX10" fmla="*/ 1419287 w 1509851"/>
                <a:gd name="connsiteY10" fmla="*/ 561909 h 1327261"/>
                <a:gd name="connsiteX11" fmla="*/ 1158030 w 1509851"/>
                <a:gd name="connsiteY11" fmla="*/ 1047101 h 1327261"/>
                <a:gd name="connsiteX12" fmla="*/ 990079 w 1509851"/>
                <a:gd name="connsiteY12" fmla="*/ 1327020 h 1327261"/>
                <a:gd name="connsiteX13" fmla="*/ 467564 w 1509851"/>
                <a:gd name="connsiteY13" fmla="*/ 1084424 h 132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9851" h="1327261">
                  <a:moveTo>
                    <a:pt x="467564" y="1084424"/>
                  </a:moveTo>
                  <a:cubicBezTo>
                    <a:pt x="305834" y="950685"/>
                    <a:pt x="75679" y="667657"/>
                    <a:pt x="19695" y="524587"/>
                  </a:cubicBezTo>
                  <a:cubicBezTo>
                    <a:pt x="-36289" y="381517"/>
                    <a:pt x="35246" y="213566"/>
                    <a:pt x="131662" y="226007"/>
                  </a:cubicBezTo>
                  <a:cubicBezTo>
                    <a:pt x="228078" y="238448"/>
                    <a:pt x="523548" y="602342"/>
                    <a:pt x="598193" y="599232"/>
                  </a:cubicBezTo>
                  <a:cubicBezTo>
                    <a:pt x="672838" y="596122"/>
                    <a:pt x="560871" y="306872"/>
                    <a:pt x="579532" y="207346"/>
                  </a:cubicBezTo>
                  <a:cubicBezTo>
                    <a:pt x="598193" y="107820"/>
                    <a:pt x="657287" y="14514"/>
                    <a:pt x="710160" y="2073"/>
                  </a:cubicBezTo>
                  <a:cubicBezTo>
                    <a:pt x="763033" y="-10368"/>
                    <a:pt x="865670" y="33175"/>
                    <a:pt x="896772" y="132701"/>
                  </a:cubicBezTo>
                  <a:cubicBezTo>
                    <a:pt x="927874" y="232227"/>
                    <a:pt x="856339" y="599232"/>
                    <a:pt x="896772" y="599232"/>
                  </a:cubicBezTo>
                  <a:cubicBezTo>
                    <a:pt x="937205" y="599232"/>
                    <a:pt x="1039841" y="216676"/>
                    <a:pt x="1139368" y="132701"/>
                  </a:cubicBezTo>
                  <a:cubicBezTo>
                    <a:pt x="1238895" y="48725"/>
                    <a:pt x="1447279" y="23844"/>
                    <a:pt x="1493932" y="95379"/>
                  </a:cubicBezTo>
                  <a:cubicBezTo>
                    <a:pt x="1540585" y="166914"/>
                    <a:pt x="1475271" y="403289"/>
                    <a:pt x="1419287" y="561909"/>
                  </a:cubicBezTo>
                  <a:cubicBezTo>
                    <a:pt x="1363303" y="720529"/>
                    <a:pt x="1229565" y="919582"/>
                    <a:pt x="1158030" y="1047101"/>
                  </a:cubicBezTo>
                  <a:cubicBezTo>
                    <a:pt x="1086495" y="1174620"/>
                    <a:pt x="1111377" y="1320800"/>
                    <a:pt x="990079" y="1327020"/>
                  </a:cubicBezTo>
                  <a:cubicBezTo>
                    <a:pt x="868781" y="1333241"/>
                    <a:pt x="629294" y="1218163"/>
                    <a:pt x="467564" y="1084424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65" name="กลุ่ม 64"/>
          <p:cNvGrpSpPr/>
          <p:nvPr/>
        </p:nvGrpSpPr>
        <p:grpSpPr>
          <a:xfrm>
            <a:off x="6843839" y="1126910"/>
            <a:ext cx="4223249" cy="3843679"/>
            <a:chOff x="6843839" y="1126910"/>
            <a:chExt cx="4223249" cy="3843679"/>
          </a:xfrm>
        </p:grpSpPr>
        <p:sp>
          <p:nvSpPr>
            <p:cNvPr id="3" name="สี่เหลี่ยมด้านขนาน 2"/>
            <p:cNvSpPr/>
            <p:nvPr/>
          </p:nvSpPr>
          <p:spPr>
            <a:xfrm rot="4912388">
              <a:off x="7076183" y="979684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64" name="กลุ่ม 63"/>
            <p:cNvGrpSpPr/>
            <p:nvPr/>
          </p:nvGrpSpPr>
          <p:grpSpPr>
            <a:xfrm>
              <a:off x="6843839" y="1511835"/>
              <a:ext cx="3703416" cy="2379009"/>
              <a:chOff x="6843839" y="1511835"/>
              <a:chExt cx="3703416" cy="2379009"/>
            </a:xfrm>
          </p:grpSpPr>
          <p:grpSp>
            <p:nvGrpSpPr>
              <p:cNvPr id="27" name="กลุ่ม 26"/>
              <p:cNvGrpSpPr/>
              <p:nvPr/>
            </p:nvGrpSpPr>
            <p:grpSpPr>
              <a:xfrm>
                <a:off x="6856191" y="151183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5" name="สี่เหลี่ยมผืนผ้า 2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6" name="เมฆ 2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8" name="กลุ่ม 27"/>
              <p:cNvGrpSpPr/>
              <p:nvPr/>
            </p:nvGrpSpPr>
            <p:grpSpPr>
              <a:xfrm>
                <a:off x="7949356" y="156853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9" name="สี่เหลี่ยมผืนผ้า 2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0" name="เมฆ 2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" name="กลุ่ม 30"/>
              <p:cNvGrpSpPr/>
              <p:nvPr/>
            </p:nvGrpSpPr>
            <p:grpSpPr>
              <a:xfrm>
                <a:off x="8928607" y="164733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2" name="สี่เหลี่ยมผืนผ้า 31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" name="เมฆ 32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4" name="กลุ่ม 33"/>
              <p:cNvGrpSpPr/>
              <p:nvPr/>
            </p:nvGrpSpPr>
            <p:grpSpPr>
              <a:xfrm>
                <a:off x="9871606" y="167980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5" name="สี่เหลี่ยมผืนผ้า 3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6" name="เมฆ 3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7" name="กลุ่ม 36"/>
              <p:cNvGrpSpPr/>
              <p:nvPr/>
            </p:nvGrpSpPr>
            <p:grpSpPr>
              <a:xfrm>
                <a:off x="6843839" y="229564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8" name="สี่เหลี่ยมผืนผ้า 37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9" name="เมฆ 38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40" name="กลุ่ม 39"/>
              <p:cNvGrpSpPr/>
              <p:nvPr/>
            </p:nvGrpSpPr>
            <p:grpSpPr>
              <a:xfrm>
                <a:off x="8928607" y="232432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1" name="สี่เหลี่ยมผืนผ้า 40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2" name="เมฆ 41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43" name="กลุ่ม 42"/>
              <p:cNvGrpSpPr/>
              <p:nvPr/>
            </p:nvGrpSpPr>
            <p:grpSpPr>
              <a:xfrm>
                <a:off x="9859254" y="2379631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4" name="สี่เหลี่ยมผืนผ้า 43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5" name="เมฆ 44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46" name="กลุ่ม 45"/>
              <p:cNvGrpSpPr/>
              <p:nvPr/>
            </p:nvGrpSpPr>
            <p:grpSpPr>
              <a:xfrm>
                <a:off x="7785665" y="2355659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7" name="สี่เหลี่ยมผืนผ้า 46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8" name="เมฆ 47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49" name="กลุ่ม 48"/>
              <p:cNvGrpSpPr/>
              <p:nvPr/>
            </p:nvGrpSpPr>
            <p:grpSpPr>
              <a:xfrm>
                <a:off x="6942518" y="326168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0" name="สี่เหลี่ยมผืนผ้า 49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1" name="เมฆ 50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52" name="กลุ่ม 51"/>
              <p:cNvGrpSpPr/>
              <p:nvPr/>
            </p:nvGrpSpPr>
            <p:grpSpPr>
              <a:xfrm>
                <a:off x="7896944" y="3273018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3" name="สี่เหลี่ยมผืนผ้า 52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" name="เมฆ 53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55" name="กลุ่ม 54"/>
              <p:cNvGrpSpPr/>
              <p:nvPr/>
            </p:nvGrpSpPr>
            <p:grpSpPr>
              <a:xfrm>
                <a:off x="8885564" y="325435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6" name="สี่เหลี่ยมผืนผ้า 55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7" name="เมฆ 56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58" name="กลุ่ม 57"/>
              <p:cNvGrpSpPr/>
              <p:nvPr/>
            </p:nvGrpSpPr>
            <p:grpSpPr>
              <a:xfrm>
                <a:off x="9817805" y="327500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9" name="สี่เหลี่ยมผืนผ้า 5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" name="เมฆ 5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015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>
                <a:alpha val="77000"/>
              </a:srgbClr>
            </a:gs>
            <a:gs pos="30000">
              <a:schemeClr val="bg1"/>
            </a:gs>
            <a:gs pos="56000">
              <a:srgbClr val="FA8F6E"/>
            </a:gs>
            <a:gs pos="9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รูปแบบอิสระ 8"/>
          <p:cNvSpPr/>
          <p:nvPr/>
        </p:nvSpPr>
        <p:spPr>
          <a:xfrm>
            <a:off x="10048219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รูปแบบอิสระ 3"/>
          <p:cNvSpPr/>
          <p:nvPr/>
        </p:nvSpPr>
        <p:spPr>
          <a:xfrm>
            <a:off x="-205271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รูปแบบอิสระ 4"/>
          <p:cNvSpPr/>
          <p:nvPr/>
        </p:nvSpPr>
        <p:spPr>
          <a:xfrm>
            <a:off x="1828800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รูปแบบอิสระ 5"/>
          <p:cNvSpPr/>
          <p:nvPr/>
        </p:nvSpPr>
        <p:spPr>
          <a:xfrm>
            <a:off x="4124135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รูปแบบอิสระ 6"/>
          <p:cNvSpPr/>
          <p:nvPr/>
        </p:nvSpPr>
        <p:spPr>
          <a:xfrm>
            <a:off x="8406031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รูปแบบอิสระ 7"/>
          <p:cNvSpPr/>
          <p:nvPr/>
        </p:nvSpPr>
        <p:spPr>
          <a:xfrm>
            <a:off x="6315972" y="690466"/>
            <a:ext cx="2583725" cy="1041626"/>
          </a:xfrm>
          <a:custGeom>
            <a:avLst/>
            <a:gdLst>
              <a:gd name="connsiteX0" fmla="*/ 0 w 1241946"/>
              <a:gd name="connsiteY0" fmla="*/ 737535 h 737535"/>
              <a:gd name="connsiteX1" fmla="*/ 682388 w 1241946"/>
              <a:gd name="connsiteY1" fmla="*/ 556 h 737535"/>
              <a:gd name="connsiteX2" fmla="*/ 1241946 w 1241946"/>
              <a:gd name="connsiteY2" fmla="*/ 642000 h 737535"/>
              <a:gd name="connsiteX0" fmla="*/ 0 w 1323833"/>
              <a:gd name="connsiteY0" fmla="*/ 737069 h 778012"/>
              <a:gd name="connsiteX1" fmla="*/ 682388 w 1323833"/>
              <a:gd name="connsiteY1" fmla="*/ 90 h 778012"/>
              <a:gd name="connsiteX2" fmla="*/ 1323833 w 1323833"/>
              <a:gd name="connsiteY2" fmla="*/ 778012 h 778012"/>
              <a:gd name="connsiteX0" fmla="*/ 0 w 1323833"/>
              <a:gd name="connsiteY0" fmla="*/ 777725 h 777923"/>
              <a:gd name="connsiteX1" fmla="*/ 682388 w 1323833"/>
              <a:gd name="connsiteY1" fmla="*/ 1 h 777923"/>
              <a:gd name="connsiteX2" fmla="*/ 1323833 w 1323833"/>
              <a:gd name="connsiteY2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3833" h="777923">
                <a:moveTo>
                  <a:pt x="0" y="777725"/>
                </a:moveTo>
                <a:cubicBezTo>
                  <a:pt x="237698" y="417196"/>
                  <a:pt x="461749" y="-32"/>
                  <a:pt x="682388" y="1"/>
                </a:cubicBezTo>
                <a:cubicBezTo>
                  <a:pt x="903027" y="34"/>
                  <a:pt x="1147549" y="449240"/>
                  <a:pt x="1323833" y="777923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6" name="กลุ่ม 35"/>
          <p:cNvGrpSpPr/>
          <p:nvPr/>
        </p:nvGrpSpPr>
        <p:grpSpPr>
          <a:xfrm>
            <a:off x="3404197" y="1940768"/>
            <a:ext cx="2212832" cy="1548881"/>
            <a:chOff x="623930" y="675689"/>
            <a:chExt cx="4247530" cy="3843679"/>
          </a:xfrm>
        </p:grpSpPr>
        <p:sp>
          <p:nvSpPr>
            <p:cNvPr id="37" name="สี่เหลี่ยมด้านขนาน 36"/>
            <p:cNvSpPr/>
            <p:nvPr/>
          </p:nvSpPr>
          <p:spPr>
            <a:xfrm rot="4912388">
              <a:off x="880555" y="528463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38" name="กลุ่ม 37"/>
            <p:cNvGrpSpPr/>
            <p:nvPr/>
          </p:nvGrpSpPr>
          <p:grpSpPr>
            <a:xfrm>
              <a:off x="623930" y="1007707"/>
              <a:ext cx="4156552" cy="3179642"/>
              <a:chOff x="698574" y="1007707"/>
              <a:chExt cx="4156552" cy="3179642"/>
            </a:xfrm>
          </p:grpSpPr>
          <p:sp>
            <p:nvSpPr>
              <p:cNvPr id="39" name="รูปแบบอิสระ 38"/>
              <p:cNvSpPr/>
              <p:nvPr/>
            </p:nvSpPr>
            <p:spPr>
              <a:xfrm>
                <a:off x="810118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0" name="รูปแบบอิสระ 39"/>
              <p:cNvSpPr/>
              <p:nvPr/>
            </p:nvSpPr>
            <p:spPr>
              <a:xfrm>
                <a:off x="1743181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1" name="รูปแบบอิสระ 40"/>
              <p:cNvSpPr/>
              <p:nvPr/>
            </p:nvSpPr>
            <p:spPr>
              <a:xfrm>
                <a:off x="2547745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2" name="รูปแบบอิสระ 41"/>
              <p:cNvSpPr/>
              <p:nvPr/>
            </p:nvSpPr>
            <p:spPr>
              <a:xfrm>
                <a:off x="3352309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3" name="รูปแบบอิสระ 42"/>
              <p:cNvSpPr/>
              <p:nvPr/>
            </p:nvSpPr>
            <p:spPr>
              <a:xfrm>
                <a:off x="4090336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4" name="รูปแบบอิสระ 43"/>
              <p:cNvSpPr/>
              <p:nvPr/>
            </p:nvSpPr>
            <p:spPr>
              <a:xfrm>
                <a:off x="698574" y="1686216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5" name="รูปแบบอิสระ 44"/>
              <p:cNvSpPr/>
              <p:nvPr/>
            </p:nvSpPr>
            <p:spPr>
              <a:xfrm>
                <a:off x="1743181" y="1686216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6" name="รูปแบบอิสระ 45"/>
              <p:cNvSpPr/>
              <p:nvPr/>
            </p:nvSpPr>
            <p:spPr>
              <a:xfrm>
                <a:off x="2596968" y="1696274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7" name="รูปแบบอิสระ 46"/>
              <p:cNvSpPr/>
              <p:nvPr/>
            </p:nvSpPr>
            <p:spPr>
              <a:xfrm>
                <a:off x="3352309" y="1696274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8" name="รูปแบบอิสระ 47"/>
              <p:cNvSpPr/>
              <p:nvPr/>
            </p:nvSpPr>
            <p:spPr>
              <a:xfrm>
                <a:off x="4090336" y="170778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49" name="รูปแบบอิสระ 48"/>
              <p:cNvSpPr/>
              <p:nvPr/>
            </p:nvSpPr>
            <p:spPr>
              <a:xfrm>
                <a:off x="810118" y="252027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0" name="รูปแบบอิสระ 49"/>
              <p:cNvSpPr/>
              <p:nvPr/>
            </p:nvSpPr>
            <p:spPr>
              <a:xfrm>
                <a:off x="1715287" y="252027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1" name="รูปแบบอิสระ 50"/>
              <p:cNvSpPr/>
              <p:nvPr/>
            </p:nvSpPr>
            <p:spPr>
              <a:xfrm>
                <a:off x="2596968" y="258058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2" name="รูปแบบอิสระ 51"/>
              <p:cNvSpPr/>
              <p:nvPr/>
            </p:nvSpPr>
            <p:spPr>
              <a:xfrm>
                <a:off x="3452242" y="256238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3" name="รูปแบบอิสระ 52"/>
              <p:cNvSpPr/>
              <p:nvPr/>
            </p:nvSpPr>
            <p:spPr>
              <a:xfrm>
                <a:off x="4153684" y="259752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4" name="รูปแบบอิสระ 53"/>
              <p:cNvSpPr/>
              <p:nvPr/>
            </p:nvSpPr>
            <p:spPr>
              <a:xfrm>
                <a:off x="1074583" y="326715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5" name="รูปแบบอิสระ 54"/>
              <p:cNvSpPr/>
              <p:nvPr/>
            </p:nvSpPr>
            <p:spPr>
              <a:xfrm>
                <a:off x="2100953" y="336459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6" name="รูปแบบอิสระ 55"/>
              <p:cNvSpPr/>
              <p:nvPr/>
            </p:nvSpPr>
            <p:spPr>
              <a:xfrm>
                <a:off x="3101521" y="3416989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7" name="รูปแบบอิสระ 56"/>
              <p:cNvSpPr/>
              <p:nvPr/>
            </p:nvSpPr>
            <p:spPr>
              <a:xfrm>
                <a:off x="4153684" y="3508840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grpSp>
        <p:nvGrpSpPr>
          <p:cNvPr id="58" name="กลุ่ม 57"/>
          <p:cNvGrpSpPr/>
          <p:nvPr/>
        </p:nvGrpSpPr>
        <p:grpSpPr>
          <a:xfrm>
            <a:off x="5867479" y="1959429"/>
            <a:ext cx="2212832" cy="1548881"/>
            <a:chOff x="623930" y="675689"/>
            <a:chExt cx="4247530" cy="3843679"/>
          </a:xfrm>
        </p:grpSpPr>
        <p:sp>
          <p:nvSpPr>
            <p:cNvPr id="59" name="สี่เหลี่ยมด้านขนาน 58"/>
            <p:cNvSpPr/>
            <p:nvPr/>
          </p:nvSpPr>
          <p:spPr>
            <a:xfrm rot="4912388">
              <a:off x="880555" y="528463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60" name="กลุ่ม 59"/>
            <p:cNvGrpSpPr/>
            <p:nvPr/>
          </p:nvGrpSpPr>
          <p:grpSpPr>
            <a:xfrm>
              <a:off x="623930" y="1007707"/>
              <a:ext cx="4156552" cy="3179642"/>
              <a:chOff x="698574" y="1007707"/>
              <a:chExt cx="4156552" cy="3179642"/>
            </a:xfrm>
          </p:grpSpPr>
          <p:sp>
            <p:nvSpPr>
              <p:cNvPr id="61" name="รูปแบบอิสระ 60"/>
              <p:cNvSpPr/>
              <p:nvPr/>
            </p:nvSpPr>
            <p:spPr>
              <a:xfrm>
                <a:off x="810118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2" name="รูปแบบอิสระ 61"/>
              <p:cNvSpPr/>
              <p:nvPr/>
            </p:nvSpPr>
            <p:spPr>
              <a:xfrm>
                <a:off x="1743181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3" name="รูปแบบอิสระ 62"/>
              <p:cNvSpPr/>
              <p:nvPr/>
            </p:nvSpPr>
            <p:spPr>
              <a:xfrm>
                <a:off x="2547745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4" name="รูปแบบอิสระ 63"/>
              <p:cNvSpPr/>
              <p:nvPr/>
            </p:nvSpPr>
            <p:spPr>
              <a:xfrm>
                <a:off x="3352309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5" name="รูปแบบอิสระ 64"/>
              <p:cNvSpPr/>
              <p:nvPr/>
            </p:nvSpPr>
            <p:spPr>
              <a:xfrm>
                <a:off x="4090336" y="100770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6" name="รูปแบบอิสระ 65"/>
              <p:cNvSpPr/>
              <p:nvPr/>
            </p:nvSpPr>
            <p:spPr>
              <a:xfrm>
                <a:off x="698574" y="1686216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7" name="รูปแบบอิสระ 66"/>
              <p:cNvSpPr/>
              <p:nvPr/>
            </p:nvSpPr>
            <p:spPr>
              <a:xfrm>
                <a:off x="1743181" y="1686216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8" name="รูปแบบอิสระ 67"/>
              <p:cNvSpPr/>
              <p:nvPr/>
            </p:nvSpPr>
            <p:spPr>
              <a:xfrm>
                <a:off x="2596968" y="1696274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9" name="รูปแบบอิสระ 68"/>
              <p:cNvSpPr/>
              <p:nvPr/>
            </p:nvSpPr>
            <p:spPr>
              <a:xfrm>
                <a:off x="3352309" y="1696274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0" name="รูปแบบอิสระ 69"/>
              <p:cNvSpPr/>
              <p:nvPr/>
            </p:nvSpPr>
            <p:spPr>
              <a:xfrm>
                <a:off x="4090336" y="170778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1" name="รูปแบบอิสระ 70"/>
              <p:cNvSpPr/>
              <p:nvPr/>
            </p:nvSpPr>
            <p:spPr>
              <a:xfrm>
                <a:off x="810118" y="252027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2" name="รูปแบบอิสระ 71"/>
              <p:cNvSpPr/>
              <p:nvPr/>
            </p:nvSpPr>
            <p:spPr>
              <a:xfrm>
                <a:off x="1715287" y="252027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3" name="รูปแบบอิสระ 72"/>
              <p:cNvSpPr/>
              <p:nvPr/>
            </p:nvSpPr>
            <p:spPr>
              <a:xfrm>
                <a:off x="2596968" y="2580587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4" name="รูปแบบอิสระ 73"/>
              <p:cNvSpPr/>
              <p:nvPr/>
            </p:nvSpPr>
            <p:spPr>
              <a:xfrm>
                <a:off x="3452242" y="256238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5" name="รูปแบบอิสระ 74"/>
              <p:cNvSpPr/>
              <p:nvPr/>
            </p:nvSpPr>
            <p:spPr>
              <a:xfrm>
                <a:off x="4153684" y="259752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6" name="รูปแบบอิสระ 75"/>
              <p:cNvSpPr/>
              <p:nvPr/>
            </p:nvSpPr>
            <p:spPr>
              <a:xfrm>
                <a:off x="1074583" y="326715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7" name="รูปแบบอิสระ 76"/>
              <p:cNvSpPr/>
              <p:nvPr/>
            </p:nvSpPr>
            <p:spPr>
              <a:xfrm>
                <a:off x="2100953" y="3364598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8" name="รูปแบบอิสระ 77"/>
              <p:cNvSpPr/>
              <p:nvPr/>
            </p:nvSpPr>
            <p:spPr>
              <a:xfrm>
                <a:off x="3101521" y="3416989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9" name="รูปแบบอิสระ 78"/>
              <p:cNvSpPr/>
              <p:nvPr/>
            </p:nvSpPr>
            <p:spPr>
              <a:xfrm>
                <a:off x="4153684" y="3508840"/>
                <a:ext cx="701442" cy="678509"/>
              </a:xfrm>
              <a:custGeom>
                <a:avLst/>
                <a:gdLst>
                  <a:gd name="connsiteX0" fmla="*/ 467564 w 1509851"/>
                  <a:gd name="connsiteY0" fmla="*/ 1084424 h 1327261"/>
                  <a:gd name="connsiteX1" fmla="*/ 19695 w 1509851"/>
                  <a:gd name="connsiteY1" fmla="*/ 524587 h 1327261"/>
                  <a:gd name="connsiteX2" fmla="*/ 131662 w 1509851"/>
                  <a:gd name="connsiteY2" fmla="*/ 226007 h 1327261"/>
                  <a:gd name="connsiteX3" fmla="*/ 598193 w 1509851"/>
                  <a:gd name="connsiteY3" fmla="*/ 599232 h 1327261"/>
                  <a:gd name="connsiteX4" fmla="*/ 579532 w 1509851"/>
                  <a:gd name="connsiteY4" fmla="*/ 207346 h 1327261"/>
                  <a:gd name="connsiteX5" fmla="*/ 710160 w 1509851"/>
                  <a:gd name="connsiteY5" fmla="*/ 2073 h 1327261"/>
                  <a:gd name="connsiteX6" fmla="*/ 896772 w 1509851"/>
                  <a:gd name="connsiteY6" fmla="*/ 132701 h 1327261"/>
                  <a:gd name="connsiteX7" fmla="*/ 896772 w 1509851"/>
                  <a:gd name="connsiteY7" fmla="*/ 599232 h 1327261"/>
                  <a:gd name="connsiteX8" fmla="*/ 1139368 w 1509851"/>
                  <a:gd name="connsiteY8" fmla="*/ 132701 h 1327261"/>
                  <a:gd name="connsiteX9" fmla="*/ 1493932 w 1509851"/>
                  <a:gd name="connsiteY9" fmla="*/ 95379 h 1327261"/>
                  <a:gd name="connsiteX10" fmla="*/ 1419287 w 1509851"/>
                  <a:gd name="connsiteY10" fmla="*/ 561909 h 1327261"/>
                  <a:gd name="connsiteX11" fmla="*/ 1158030 w 1509851"/>
                  <a:gd name="connsiteY11" fmla="*/ 1047101 h 1327261"/>
                  <a:gd name="connsiteX12" fmla="*/ 990079 w 1509851"/>
                  <a:gd name="connsiteY12" fmla="*/ 1327020 h 1327261"/>
                  <a:gd name="connsiteX13" fmla="*/ 467564 w 1509851"/>
                  <a:gd name="connsiteY13" fmla="*/ 1084424 h 1327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09851" h="1327261">
                    <a:moveTo>
                      <a:pt x="467564" y="1084424"/>
                    </a:moveTo>
                    <a:cubicBezTo>
                      <a:pt x="305834" y="950685"/>
                      <a:pt x="75679" y="667657"/>
                      <a:pt x="19695" y="524587"/>
                    </a:cubicBezTo>
                    <a:cubicBezTo>
                      <a:pt x="-36289" y="381517"/>
                      <a:pt x="35246" y="213566"/>
                      <a:pt x="131662" y="226007"/>
                    </a:cubicBezTo>
                    <a:cubicBezTo>
                      <a:pt x="228078" y="238448"/>
                      <a:pt x="523548" y="602342"/>
                      <a:pt x="598193" y="599232"/>
                    </a:cubicBezTo>
                    <a:cubicBezTo>
                      <a:pt x="672838" y="596122"/>
                      <a:pt x="560871" y="306872"/>
                      <a:pt x="579532" y="207346"/>
                    </a:cubicBezTo>
                    <a:cubicBezTo>
                      <a:pt x="598193" y="107820"/>
                      <a:pt x="657287" y="14514"/>
                      <a:pt x="710160" y="2073"/>
                    </a:cubicBezTo>
                    <a:cubicBezTo>
                      <a:pt x="763033" y="-10368"/>
                      <a:pt x="865670" y="33175"/>
                      <a:pt x="896772" y="132701"/>
                    </a:cubicBezTo>
                    <a:cubicBezTo>
                      <a:pt x="927874" y="232227"/>
                      <a:pt x="856339" y="599232"/>
                      <a:pt x="896772" y="599232"/>
                    </a:cubicBezTo>
                    <a:cubicBezTo>
                      <a:pt x="937205" y="599232"/>
                      <a:pt x="1039841" y="216676"/>
                      <a:pt x="1139368" y="132701"/>
                    </a:cubicBezTo>
                    <a:cubicBezTo>
                      <a:pt x="1238895" y="48725"/>
                      <a:pt x="1447279" y="23844"/>
                      <a:pt x="1493932" y="95379"/>
                    </a:cubicBezTo>
                    <a:cubicBezTo>
                      <a:pt x="1540585" y="166914"/>
                      <a:pt x="1475271" y="403289"/>
                      <a:pt x="1419287" y="561909"/>
                    </a:cubicBezTo>
                    <a:cubicBezTo>
                      <a:pt x="1363303" y="720529"/>
                      <a:pt x="1229565" y="919582"/>
                      <a:pt x="1158030" y="1047101"/>
                    </a:cubicBezTo>
                    <a:cubicBezTo>
                      <a:pt x="1086495" y="1174620"/>
                      <a:pt x="1111377" y="1320800"/>
                      <a:pt x="990079" y="1327020"/>
                    </a:cubicBezTo>
                    <a:cubicBezTo>
                      <a:pt x="868781" y="1333241"/>
                      <a:pt x="629294" y="1218163"/>
                      <a:pt x="467564" y="1084424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grpSp>
        <p:nvGrpSpPr>
          <p:cNvPr id="160" name="กลุ่ม 159"/>
          <p:cNvGrpSpPr/>
          <p:nvPr/>
        </p:nvGrpSpPr>
        <p:grpSpPr>
          <a:xfrm>
            <a:off x="3556799" y="3249094"/>
            <a:ext cx="2506569" cy="1826759"/>
            <a:chOff x="6843839" y="1126910"/>
            <a:chExt cx="4223249" cy="3843679"/>
          </a:xfrm>
        </p:grpSpPr>
        <p:sp>
          <p:nvSpPr>
            <p:cNvPr id="161" name="สี่เหลี่ยมด้านขนาน 160"/>
            <p:cNvSpPr/>
            <p:nvPr/>
          </p:nvSpPr>
          <p:spPr>
            <a:xfrm rot="4912388">
              <a:off x="7076183" y="979684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162" name="กลุ่ม 161"/>
            <p:cNvGrpSpPr/>
            <p:nvPr/>
          </p:nvGrpSpPr>
          <p:grpSpPr>
            <a:xfrm>
              <a:off x="6843839" y="1511835"/>
              <a:ext cx="3703416" cy="2379009"/>
              <a:chOff x="6843839" y="1511835"/>
              <a:chExt cx="3703416" cy="2379009"/>
            </a:xfrm>
          </p:grpSpPr>
          <p:grpSp>
            <p:nvGrpSpPr>
              <p:cNvPr id="163" name="กลุ่ม 162"/>
              <p:cNvGrpSpPr/>
              <p:nvPr/>
            </p:nvGrpSpPr>
            <p:grpSpPr>
              <a:xfrm>
                <a:off x="6856191" y="151183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7" name="สี่เหลี่ยมผืนผ้า 196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98" name="เมฆ 197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4" name="กลุ่ม 163"/>
              <p:cNvGrpSpPr/>
              <p:nvPr/>
            </p:nvGrpSpPr>
            <p:grpSpPr>
              <a:xfrm>
                <a:off x="7949356" y="156853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5" name="สี่เหลี่ยมผืนผ้า 19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96" name="เมฆ 19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5" name="กลุ่ม 164"/>
              <p:cNvGrpSpPr/>
              <p:nvPr/>
            </p:nvGrpSpPr>
            <p:grpSpPr>
              <a:xfrm>
                <a:off x="8928607" y="164733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3" name="สี่เหลี่ยมผืนผ้า 192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94" name="เมฆ 193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6" name="กลุ่ม 165"/>
              <p:cNvGrpSpPr/>
              <p:nvPr/>
            </p:nvGrpSpPr>
            <p:grpSpPr>
              <a:xfrm>
                <a:off x="9871606" y="167980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1" name="สี่เหลี่ยมผืนผ้า 190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92" name="เมฆ 191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7" name="กลุ่ม 166"/>
              <p:cNvGrpSpPr/>
              <p:nvPr/>
            </p:nvGrpSpPr>
            <p:grpSpPr>
              <a:xfrm>
                <a:off x="6843839" y="229564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89" name="สี่เหลี่ยมผืนผ้า 18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90" name="เมฆ 18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8" name="กลุ่ม 167"/>
              <p:cNvGrpSpPr/>
              <p:nvPr/>
            </p:nvGrpSpPr>
            <p:grpSpPr>
              <a:xfrm>
                <a:off x="8928607" y="232432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87" name="สี่เหลี่ยมผืนผ้า 186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88" name="เมฆ 187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69" name="กลุ่ม 168"/>
              <p:cNvGrpSpPr/>
              <p:nvPr/>
            </p:nvGrpSpPr>
            <p:grpSpPr>
              <a:xfrm>
                <a:off x="9859254" y="2379631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85" name="สี่เหลี่ยมผืนผ้า 18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86" name="เมฆ 18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70" name="กลุ่ม 169"/>
              <p:cNvGrpSpPr/>
              <p:nvPr/>
            </p:nvGrpSpPr>
            <p:grpSpPr>
              <a:xfrm>
                <a:off x="7785665" y="2355659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83" name="สี่เหลี่ยมผืนผ้า 182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84" name="เมฆ 183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71" name="กลุ่ม 170"/>
              <p:cNvGrpSpPr/>
              <p:nvPr/>
            </p:nvGrpSpPr>
            <p:grpSpPr>
              <a:xfrm>
                <a:off x="6942518" y="326168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81" name="สี่เหลี่ยมผืนผ้า 180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82" name="เมฆ 181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72" name="กลุ่ม 171"/>
              <p:cNvGrpSpPr/>
              <p:nvPr/>
            </p:nvGrpSpPr>
            <p:grpSpPr>
              <a:xfrm>
                <a:off x="7896944" y="3273018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79" name="สี่เหลี่ยมผืนผ้า 17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80" name="เมฆ 17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73" name="กลุ่ม 172"/>
              <p:cNvGrpSpPr/>
              <p:nvPr/>
            </p:nvGrpSpPr>
            <p:grpSpPr>
              <a:xfrm>
                <a:off x="8885564" y="325435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77" name="สี่เหลี่ยมผืนผ้า 176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78" name="เมฆ 177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74" name="กลุ่ม 173"/>
              <p:cNvGrpSpPr/>
              <p:nvPr/>
            </p:nvGrpSpPr>
            <p:grpSpPr>
              <a:xfrm>
                <a:off x="9817805" y="327500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75" name="สี่เหลี่ยมผืนผ้า 17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76" name="เมฆ 17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99" name="กลุ่ม 198"/>
          <p:cNvGrpSpPr/>
          <p:nvPr/>
        </p:nvGrpSpPr>
        <p:grpSpPr>
          <a:xfrm>
            <a:off x="6291020" y="3355856"/>
            <a:ext cx="2115011" cy="1884425"/>
            <a:chOff x="6843839" y="1126910"/>
            <a:chExt cx="4223249" cy="3843679"/>
          </a:xfrm>
        </p:grpSpPr>
        <p:sp>
          <p:nvSpPr>
            <p:cNvPr id="200" name="สี่เหลี่ยมด้านขนาน 199"/>
            <p:cNvSpPr/>
            <p:nvPr/>
          </p:nvSpPr>
          <p:spPr>
            <a:xfrm rot="4912388">
              <a:off x="7076183" y="979684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201" name="กลุ่ม 200"/>
            <p:cNvGrpSpPr/>
            <p:nvPr/>
          </p:nvGrpSpPr>
          <p:grpSpPr>
            <a:xfrm>
              <a:off x="6843839" y="1511835"/>
              <a:ext cx="3703416" cy="2379009"/>
              <a:chOff x="6843839" y="1511835"/>
              <a:chExt cx="3703416" cy="2379009"/>
            </a:xfrm>
          </p:grpSpPr>
          <p:grpSp>
            <p:nvGrpSpPr>
              <p:cNvPr id="202" name="กลุ่ม 201"/>
              <p:cNvGrpSpPr/>
              <p:nvPr/>
            </p:nvGrpSpPr>
            <p:grpSpPr>
              <a:xfrm>
                <a:off x="6856191" y="151183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36" name="สี่เหลี่ยมผืนผ้า 235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7" name="เมฆ 236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3" name="กลุ่ม 202"/>
              <p:cNvGrpSpPr/>
              <p:nvPr/>
            </p:nvGrpSpPr>
            <p:grpSpPr>
              <a:xfrm>
                <a:off x="7949356" y="156853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34" name="สี่เหลี่ยมผืนผ้า 233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5" name="เมฆ 234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4" name="กลุ่ม 203"/>
              <p:cNvGrpSpPr/>
              <p:nvPr/>
            </p:nvGrpSpPr>
            <p:grpSpPr>
              <a:xfrm>
                <a:off x="8928607" y="164733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32" name="สี่เหลี่ยมผืนผ้า 231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3" name="เมฆ 232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5" name="กลุ่ม 204"/>
              <p:cNvGrpSpPr/>
              <p:nvPr/>
            </p:nvGrpSpPr>
            <p:grpSpPr>
              <a:xfrm>
                <a:off x="9871606" y="167980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30" name="สี่เหลี่ยมผืนผ้า 229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31" name="เมฆ 230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6" name="กลุ่ม 205"/>
              <p:cNvGrpSpPr/>
              <p:nvPr/>
            </p:nvGrpSpPr>
            <p:grpSpPr>
              <a:xfrm>
                <a:off x="6843839" y="229564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28" name="สี่เหลี่ยมผืนผ้า 227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29" name="เมฆ 228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7" name="กลุ่ม 206"/>
              <p:cNvGrpSpPr/>
              <p:nvPr/>
            </p:nvGrpSpPr>
            <p:grpSpPr>
              <a:xfrm>
                <a:off x="8928607" y="232432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26" name="สี่เหลี่ยมผืนผ้า 225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27" name="เมฆ 226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8" name="กลุ่ม 207"/>
              <p:cNvGrpSpPr/>
              <p:nvPr/>
            </p:nvGrpSpPr>
            <p:grpSpPr>
              <a:xfrm>
                <a:off x="9859254" y="2379631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24" name="สี่เหลี่ยมผืนผ้า 223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25" name="เมฆ 224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09" name="กลุ่ม 208"/>
              <p:cNvGrpSpPr/>
              <p:nvPr/>
            </p:nvGrpSpPr>
            <p:grpSpPr>
              <a:xfrm>
                <a:off x="7785665" y="2355659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22" name="สี่เหลี่ยมผืนผ้า 221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23" name="เมฆ 222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10" name="กลุ่ม 209"/>
              <p:cNvGrpSpPr/>
              <p:nvPr/>
            </p:nvGrpSpPr>
            <p:grpSpPr>
              <a:xfrm>
                <a:off x="6942518" y="326168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20" name="สี่เหลี่ยมผืนผ้า 219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21" name="เมฆ 220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11" name="กลุ่ม 210"/>
              <p:cNvGrpSpPr/>
              <p:nvPr/>
            </p:nvGrpSpPr>
            <p:grpSpPr>
              <a:xfrm>
                <a:off x="7896944" y="3273018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8" name="สี่เหลี่ยมผืนผ้า 217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19" name="เมฆ 218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12" name="กลุ่ม 211"/>
              <p:cNvGrpSpPr/>
              <p:nvPr/>
            </p:nvGrpSpPr>
            <p:grpSpPr>
              <a:xfrm>
                <a:off x="8885564" y="325435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6" name="สี่เหลี่ยมผืนผ้า 215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17" name="เมฆ 216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13" name="กลุ่ม 212"/>
              <p:cNvGrpSpPr/>
              <p:nvPr/>
            </p:nvGrpSpPr>
            <p:grpSpPr>
              <a:xfrm>
                <a:off x="9817805" y="327500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4" name="สี่เหลี่ยมผืนผ้า 213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15" name="เมฆ 214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266" name="กลุ่ม 265"/>
          <p:cNvGrpSpPr/>
          <p:nvPr/>
        </p:nvGrpSpPr>
        <p:grpSpPr>
          <a:xfrm>
            <a:off x="1519677" y="104106"/>
            <a:ext cx="2254602" cy="2934579"/>
            <a:chOff x="933238" y="3031957"/>
            <a:chExt cx="1617457" cy="2291259"/>
          </a:xfrm>
        </p:grpSpPr>
        <p:grpSp>
          <p:nvGrpSpPr>
            <p:cNvPr id="267" name="กลุ่ม 266"/>
            <p:cNvGrpSpPr/>
            <p:nvPr/>
          </p:nvGrpSpPr>
          <p:grpSpPr>
            <a:xfrm>
              <a:off x="933238" y="3031957"/>
              <a:ext cx="1617457" cy="2291259"/>
              <a:chOff x="1396790" y="1994127"/>
              <a:chExt cx="2321869" cy="3071800"/>
            </a:xfrm>
          </p:grpSpPr>
          <p:grpSp>
            <p:nvGrpSpPr>
              <p:cNvPr id="275" name="กลุ่ม 274"/>
              <p:cNvGrpSpPr/>
              <p:nvPr/>
            </p:nvGrpSpPr>
            <p:grpSpPr>
              <a:xfrm>
                <a:off x="1901230" y="1994127"/>
                <a:ext cx="1817429" cy="3071800"/>
                <a:chOff x="1901230" y="1994127"/>
                <a:chExt cx="1817429" cy="3071800"/>
              </a:xfrm>
            </p:grpSpPr>
            <p:sp>
              <p:nvSpPr>
                <p:cNvPr id="277" name="สี่เหลี่ยมผืนผ้า 139"/>
                <p:cNvSpPr/>
                <p:nvPr/>
              </p:nvSpPr>
              <p:spPr>
                <a:xfrm>
                  <a:off x="1901230" y="2860415"/>
                  <a:ext cx="1179095" cy="2205512"/>
                </a:xfrm>
                <a:custGeom>
                  <a:avLst/>
                  <a:gdLst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9095" h="2205512">
                      <a:moveTo>
                        <a:pt x="0" y="0"/>
                      </a:moveTo>
                      <a:lnTo>
                        <a:pt x="1179095" y="0"/>
                      </a:lnTo>
                      <a:cubicBezTo>
                        <a:pt x="517358" y="987835"/>
                        <a:pt x="1179095" y="1470341"/>
                        <a:pt x="1179095" y="2205512"/>
                      </a:cubicBezTo>
                      <a:lnTo>
                        <a:pt x="0" y="2205512"/>
                      </a:lnTo>
                      <a:cubicBezTo>
                        <a:pt x="0" y="1470341"/>
                        <a:pt x="721895" y="101189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78" name="เมฆ 277"/>
                <p:cNvSpPr/>
                <p:nvPr/>
              </p:nvSpPr>
              <p:spPr>
                <a:xfrm>
                  <a:off x="1967716" y="1994127"/>
                  <a:ext cx="1349026" cy="1395893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79" name="เมฆ 278"/>
                <p:cNvSpPr/>
                <p:nvPr/>
              </p:nvSpPr>
              <p:spPr>
                <a:xfrm>
                  <a:off x="2361801" y="2463663"/>
                  <a:ext cx="1356858" cy="1366162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276" name="เมฆ 275"/>
              <p:cNvSpPr/>
              <p:nvPr/>
            </p:nvSpPr>
            <p:spPr>
              <a:xfrm>
                <a:off x="1396790" y="2358345"/>
                <a:ext cx="1412988" cy="1354910"/>
              </a:xfrm>
              <a:prstGeom prst="cloud">
                <a:avLst/>
              </a:prstGeom>
              <a:gradFill>
                <a:gsLst>
                  <a:gs pos="0">
                    <a:srgbClr val="FFFF00"/>
                  </a:gs>
                  <a:gs pos="50000">
                    <a:srgbClr val="92D050"/>
                  </a:gs>
                  <a:gs pos="100000">
                    <a:srgbClr val="00B050"/>
                  </a:gs>
                </a:gsLst>
                <a:lin ang="5400000" scaled="0"/>
              </a:gra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268" name="วงรี 267"/>
            <p:cNvSpPr/>
            <p:nvPr/>
          </p:nvSpPr>
          <p:spPr>
            <a:xfrm>
              <a:off x="1192398" y="3552556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69" name="วงรี 268"/>
            <p:cNvSpPr/>
            <p:nvPr/>
          </p:nvSpPr>
          <p:spPr>
            <a:xfrm>
              <a:off x="1521261" y="380894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0" name="วงรี 269"/>
            <p:cNvSpPr/>
            <p:nvPr/>
          </p:nvSpPr>
          <p:spPr>
            <a:xfrm>
              <a:off x="1148649" y="3891695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1" name="วงรี 270"/>
            <p:cNvSpPr/>
            <p:nvPr/>
          </p:nvSpPr>
          <p:spPr>
            <a:xfrm>
              <a:off x="1605482" y="3436429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2" name="วงรี 271"/>
            <p:cNvSpPr/>
            <p:nvPr/>
          </p:nvSpPr>
          <p:spPr>
            <a:xfrm>
              <a:off x="1918978" y="396426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3" name="วงรี 272"/>
            <p:cNvSpPr/>
            <p:nvPr/>
          </p:nvSpPr>
          <p:spPr>
            <a:xfrm>
              <a:off x="2121722" y="3646280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4" name="วงรี 273"/>
            <p:cNvSpPr/>
            <p:nvPr/>
          </p:nvSpPr>
          <p:spPr>
            <a:xfrm>
              <a:off x="1804880" y="3140491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80" name="กลุ่ม 279"/>
          <p:cNvGrpSpPr/>
          <p:nvPr/>
        </p:nvGrpSpPr>
        <p:grpSpPr>
          <a:xfrm>
            <a:off x="-7786" y="522515"/>
            <a:ext cx="1909701" cy="2555580"/>
            <a:chOff x="933238" y="3031957"/>
            <a:chExt cx="1617457" cy="2291259"/>
          </a:xfrm>
        </p:grpSpPr>
        <p:grpSp>
          <p:nvGrpSpPr>
            <p:cNvPr id="281" name="กลุ่ม 280"/>
            <p:cNvGrpSpPr/>
            <p:nvPr/>
          </p:nvGrpSpPr>
          <p:grpSpPr>
            <a:xfrm>
              <a:off x="933238" y="3031957"/>
              <a:ext cx="1617457" cy="2291259"/>
              <a:chOff x="1396790" y="1994127"/>
              <a:chExt cx="2321869" cy="3071800"/>
            </a:xfrm>
          </p:grpSpPr>
          <p:grpSp>
            <p:nvGrpSpPr>
              <p:cNvPr id="289" name="กลุ่ม 288"/>
              <p:cNvGrpSpPr/>
              <p:nvPr/>
            </p:nvGrpSpPr>
            <p:grpSpPr>
              <a:xfrm>
                <a:off x="1901230" y="1994127"/>
                <a:ext cx="1817429" cy="3071800"/>
                <a:chOff x="1901230" y="1994127"/>
                <a:chExt cx="1817429" cy="3071800"/>
              </a:xfrm>
            </p:grpSpPr>
            <p:sp>
              <p:nvSpPr>
                <p:cNvPr id="291" name="สี่เหลี่ยมผืนผ้า 139"/>
                <p:cNvSpPr/>
                <p:nvPr/>
              </p:nvSpPr>
              <p:spPr>
                <a:xfrm>
                  <a:off x="1901230" y="2860415"/>
                  <a:ext cx="1179095" cy="2205512"/>
                </a:xfrm>
                <a:custGeom>
                  <a:avLst/>
                  <a:gdLst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9095" h="2205512">
                      <a:moveTo>
                        <a:pt x="0" y="0"/>
                      </a:moveTo>
                      <a:lnTo>
                        <a:pt x="1179095" y="0"/>
                      </a:lnTo>
                      <a:cubicBezTo>
                        <a:pt x="517358" y="987835"/>
                        <a:pt x="1179095" y="1470341"/>
                        <a:pt x="1179095" y="2205512"/>
                      </a:cubicBezTo>
                      <a:lnTo>
                        <a:pt x="0" y="2205512"/>
                      </a:lnTo>
                      <a:cubicBezTo>
                        <a:pt x="0" y="1470341"/>
                        <a:pt x="721895" y="101189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92" name="เมฆ 291"/>
                <p:cNvSpPr/>
                <p:nvPr/>
              </p:nvSpPr>
              <p:spPr>
                <a:xfrm>
                  <a:off x="1967716" y="1994127"/>
                  <a:ext cx="1349026" cy="1395893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93" name="เมฆ 292"/>
                <p:cNvSpPr/>
                <p:nvPr/>
              </p:nvSpPr>
              <p:spPr>
                <a:xfrm>
                  <a:off x="2361801" y="2463663"/>
                  <a:ext cx="1356858" cy="1366162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290" name="เมฆ 289"/>
              <p:cNvSpPr/>
              <p:nvPr/>
            </p:nvSpPr>
            <p:spPr>
              <a:xfrm>
                <a:off x="1396790" y="2358345"/>
                <a:ext cx="1412988" cy="1354910"/>
              </a:xfrm>
              <a:prstGeom prst="cloud">
                <a:avLst/>
              </a:prstGeom>
              <a:gradFill>
                <a:gsLst>
                  <a:gs pos="0">
                    <a:srgbClr val="FFFF00"/>
                  </a:gs>
                  <a:gs pos="50000">
                    <a:srgbClr val="92D050"/>
                  </a:gs>
                  <a:gs pos="100000">
                    <a:srgbClr val="00B050"/>
                  </a:gs>
                </a:gsLst>
                <a:lin ang="5400000" scaled="0"/>
              </a:gra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282" name="วงรี 281"/>
            <p:cNvSpPr/>
            <p:nvPr/>
          </p:nvSpPr>
          <p:spPr>
            <a:xfrm>
              <a:off x="1192398" y="3552556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3" name="วงรี 282"/>
            <p:cNvSpPr/>
            <p:nvPr/>
          </p:nvSpPr>
          <p:spPr>
            <a:xfrm>
              <a:off x="1521261" y="380894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4" name="วงรี 283"/>
            <p:cNvSpPr/>
            <p:nvPr/>
          </p:nvSpPr>
          <p:spPr>
            <a:xfrm>
              <a:off x="1148649" y="3891695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5" name="วงรี 284"/>
            <p:cNvSpPr/>
            <p:nvPr/>
          </p:nvSpPr>
          <p:spPr>
            <a:xfrm>
              <a:off x="1605482" y="3436429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6" name="วงรี 285"/>
            <p:cNvSpPr/>
            <p:nvPr/>
          </p:nvSpPr>
          <p:spPr>
            <a:xfrm>
              <a:off x="1918978" y="396426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7" name="วงรี 286"/>
            <p:cNvSpPr/>
            <p:nvPr/>
          </p:nvSpPr>
          <p:spPr>
            <a:xfrm>
              <a:off x="2121722" y="3646280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8" name="วงรี 287"/>
            <p:cNvSpPr/>
            <p:nvPr/>
          </p:nvSpPr>
          <p:spPr>
            <a:xfrm>
              <a:off x="1804880" y="3140491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38" name="กลุ่ม 237"/>
          <p:cNvGrpSpPr/>
          <p:nvPr/>
        </p:nvGrpSpPr>
        <p:grpSpPr>
          <a:xfrm>
            <a:off x="-109327" y="2001430"/>
            <a:ext cx="2070942" cy="2614834"/>
            <a:chOff x="933238" y="3031957"/>
            <a:chExt cx="1617457" cy="2291259"/>
          </a:xfrm>
        </p:grpSpPr>
        <p:grpSp>
          <p:nvGrpSpPr>
            <p:cNvPr id="239" name="กลุ่ม 238"/>
            <p:cNvGrpSpPr/>
            <p:nvPr/>
          </p:nvGrpSpPr>
          <p:grpSpPr>
            <a:xfrm>
              <a:off x="933238" y="3031957"/>
              <a:ext cx="1617457" cy="2291259"/>
              <a:chOff x="1396790" y="1994127"/>
              <a:chExt cx="2321869" cy="3071800"/>
            </a:xfrm>
          </p:grpSpPr>
          <p:grpSp>
            <p:nvGrpSpPr>
              <p:cNvPr id="247" name="กลุ่ม 246"/>
              <p:cNvGrpSpPr/>
              <p:nvPr/>
            </p:nvGrpSpPr>
            <p:grpSpPr>
              <a:xfrm>
                <a:off x="1901230" y="1994127"/>
                <a:ext cx="1817429" cy="3071800"/>
                <a:chOff x="1901230" y="1994127"/>
                <a:chExt cx="1817429" cy="3071800"/>
              </a:xfrm>
            </p:grpSpPr>
            <p:sp>
              <p:nvSpPr>
                <p:cNvPr id="249" name="สี่เหลี่ยมผืนผ้า 139"/>
                <p:cNvSpPr/>
                <p:nvPr/>
              </p:nvSpPr>
              <p:spPr>
                <a:xfrm>
                  <a:off x="1901230" y="2860415"/>
                  <a:ext cx="1179095" cy="2205512"/>
                </a:xfrm>
                <a:custGeom>
                  <a:avLst/>
                  <a:gdLst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9095" h="2205512">
                      <a:moveTo>
                        <a:pt x="0" y="0"/>
                      </a:moveTo>
                      <a:lnTo>
                        <a:pt x="1179095" y="0"/>
                      </a:lnTo>
                      <a:cubicBezTo>
                        <a:pt x="517358" y="987835"/>
                        <a:pt x="1179095" y="1470341"/>
                        <a:pt x="1179095" y="2205512"/>
                      </a:cubicBezTo>
                      <a:lnTo>
                        <a:pt x="0" y="2205512"/>
                      </a:lnTo>
                      <a:cubicBezTo>
                        <a:pt x="0" y="1470341"/>
                        <a:pt x="721895" y="101189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50" name="เมฆ 249"/>
                <p:cNvSpPr/>
                <p:nvPr/>
              </p:nvSpPr>
              <p:spPr>
                <a:xfrm>
                  <a:off x="1967716" y="1994127"/>
                  <a:ext cx="1349026" cy="1395893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51" name="เมฆ 250"/>
                <p:cNvSpPr/>
                <p:nvPr/>
              </p:nvSpPr>
              <p:spPr>
                <a:xfrm>
                  <a:off x="2361801" y="2463663"/>
                  <a:ext cx="1356858" cy="1366162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248" name="เมฆ 247"/>
              <p:cNvSpPr/>
              <p:nvPr/>
            </p:nvSpPr>
            <p:spPr>
              <a:xfrm>
                <a:off x="1396790" y="2358345"/>
                <a:ext cx="1412988" cy="1354910"/>
              </a:xfrm>
              <a:prstGeom prst="cloud">
                <a:avLst/>
              </a:prstGeom>
              <a:gradFill>
                <a:gsLst>
                  <a:gs pos="0">
                    <a:srgbClr val="FFFF00"/>
                  </a:gs>
                  <a:gs pos="50000">
                    <a:srgbClr val="92D050"/>
                  </a:gs>
                  <a:gs pos="100000">
                    <a:srgbClr val="00B050"/>
                  </a:gs>
                </a:gsLst>
                <a:lin ang="5400000" scaled="0"/>
              </a:gra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240" name="วงรี 239"/>
            <p:cNvSpPr/>
            <p:nvPr/>
          </p:nvSpPr>
          <p:spPr>
            <a:xfrm>
              <a:off x="1192398" y="3552556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1" name="วงรี 240"/>
            <p:cNvSpPr/>
            <p:nvPr/>
          </p:nvSpPr>
          <p:spPr>
            <a:xfrm>
              <a:off x="1521261" y="380894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2" name="วงรี 241"/>
            <p:cNvSpPr/>
            <p:nvPr/>
          </p:nvSpPr>
          <p:spPr>
            <a:xfrm>
              <a:off x="1148649" y="3891695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3" name="วงรี 242"/>
            <p:cNvSpPr/>
            <p:nvPr/>
          </p:nvSpPr>
          <p:spPr>
            <a:xfrm>
              <a:off x="1605482" y="3436429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4" name="วงรี 243"/>
            <p:cNvSpPr/>
            <p:nvPr/>
          </p:nvSpPr>
          <p:spPr>
            <a:xfrm>
              <a:off x="1918978" y="396426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5" name="วงรี 244"/>
            <p:cNvSpPr/>
            <p:nvPr/>
          </p:nvSpPr>
          <p:spPr>
            <a:xfrm>
              <a:off x="2121722" y="3646280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6" name="วงรี 245"/>
            <p:cNvSpPr/>
            <p:nvPr/>
          </p:nvSpPr>
          <p:spPr>
            <a:xfrm>
              <a:off x="1804880" y="3140491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252" name="กลุ่ม 251"/>
          <p:cNvGrpSpPr/>
          <p:nvPr/>
        </p:nvGrpSpPr>
        <p:grpSpPr>
          <a:xfrm>
            <a:off x="1328364" y="1995258"/>
            <a:ext cx="1953804" cy="2604899"/>
            <a:chOff x="933238" y="3031957"/>
            <a:chExt cx="1617457" cy="2291259"/>
          </a:xfrm>
        </p:grpSpPr>
        <p:grpSp>
          <p:nvGrpSpPr>
            <p:cNvPr id="253" name="กลุ่ม 252"/>
            <p:cNvGrpSpPr/>
            <p:nvPr/>
          </p:nvGrpSpPr>
          <p:grpSpPr>
            <a:xfrm>
              <a:off x="933238" y="3031957"/>
              <a:ext cx="1617457" cy="2291259"/>
              <a:chOff x="1396790" y="1994127"/>
              <a:chExt cx="2321869" cy="3071800"/>
            </a:xfrm>
          </p:grpSpPr>
          <p:grpSp>
            <p:nvGrpSpPr>
              <p:cNvPr id="261" name="กลุ่ม 260"/>
              <p:cNvGrpSpPr/>
              <p:nvPr/>
            </p:nvGrpSpPr>
            <p:grpSpPr>
              <a:xfrm>
                <a:off x="1901230" y="1994127"/>
                <a:ext cx="1817429" cy="3071800"/>
                <a:chOff x="1901230" y="1994127"/>
                <a:chExt cx="1817429" cy="3071800"/>
              </a:xfrm>
            </p:grpSpPr>
            <p:sp>
              <p:nvSpPr>
                <p:cNvPr id="263" name="สี่เหลี่ยมผืนผ้า 139"/>
                <p:cNvSpPr/>
                <p:nvPr/>
              </p:nvSpPr>
              <p:spPr>
                <a:xfrm>
                  <a:off x="1901230" y="2860415"/>
                  <a:ext cx="1179095" cy="2205512"/>
                </a:xfrm>
                <a:custGeom>
                  <a:avLst/>
                  <a:gdLst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  <a:gd name="connsiteX0" fmla="*/ 0 w 1179095"/>
                    <a:gd name="connsiteY0" fmla="*/ 0 h 2205512"/>
                    <a:gd name="connsiteX1" fmla="*/ 1179095 w 1179095"/>
                    <a:gd name="connsiteY1" fmla="*/ 0 h 2205512"/>
                    <a:gd name="connsiteX2" fmla="*/ 1179095 w 1179095"/>
                    <a:gd name="connsiteY2" fmla="*/ 2205512 h 2205512"/>
                    <a:gd name="connsiteX3" fmla="*/ 0 w 1179095"/>
                    <a:gd name="connsiteY3" fmla="*/ 2205512 h 2205512"/>
                    <a:gd name="connsiteX4" fmla="*/ 0 w 1179095"/>
                    <a:gd name="connsiteY4" fmla="*/ 0 h 22055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79095" h="2205512">
                      <a:moveTo>
                        <a:pt x="0" y="0"/>
                      </a:moveTo>
                      <a:lnTo>
                        <a:pt x="1179095" y="0"/>
                      </a:lnTo>
                      <a:cubicBezTo>
                        <a:pt x="517358" y="987835"/>
                        <a:pt x="1179095" y="1470341"/>
                        <a:pt x="1179095" y="2205512"/>
                      </a:cubicBezTo>
                      <a:lnTo>
                        <a:pt x="0" y="2205512"/>
                      </a:lnTo>
                      <a:cubicBezTo>
                        <a:pt x="0" y="1470341"/>
                        <a:pt x="721895" y="101189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64" name="เมฆ 263"/>
                <p:cNvSpPr/>
                <p:nvPr/>
              </p:nvSpPr>
              <p:spPr>
                <a:xfrm>
                  <a:off x="1967716" y="1994127"/>
                  <a:ext cx="1349026" cy="1395893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265" name="เมฆ 264"/>
                <p:cNvSpPr/>
                <p:nvPr/>
              </p:nvSpPr>
              <p:spPr>
                <a:xfrm>
                  <a:off x="2361801" y="2463663"/>
                  <a:ext cx="1356858" cy="1366162"/>
                </a:xfrm>
                <a:prstGeom prst="cloud">
                  <a:avLst/>
                </a:prstGeom>
                <a:gradFill>
                  <a:gsLst>
                    <a:gs pos="0">
                      <a:srgbClr val="FFFF00"/>
                    </a:gs>
                    <a:gs pos="50000">
                      <a:srgbClr val="92D050"/>
                    </a:gs>
                    <a:gs pos="100000">
                      <a:srgbClr val="00B050"/>
                    </a:gs>
                  </a:gsLst>
                  <a:lin ang="5400000" scaled="0"/>
                </a:gra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sp>
            <p:nvSpPr>
              <p:cNvPr id="262" name="เมฆ 261"/>
              <p:cNvSpPr/>
              <p:nvPr/>
            </p:nvSpPr>
            <p:spPr>
              <a:xfrm>
                <a:off x="1396790" y="2358345"/>
                <a:ext cx="1412988" cy="1354910"/>
              </a:xfrm>
              <a:prstGeom prst="cloud">
                <a:avLst/>
              </a:prstGeom>
              <a:gradFill>
                <a:gsLst>
                  <a:gs pos="0">
                    <a:srgbClr val="FFFF00"/>
                  </a:gs>
                  <a:gs pos="50000">
                    <a:srgbClr val="92D050"/>
                  </a:gs>
                  <a:gs pos="100000">
                    <a:srgbClr val="00B050"/>
                  </a:gs>
                </a:gsLst>
                <a:lin ang="5400000" scaled="0"/>
              </a:gra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254" name="วงรี 253"/>
            <p:cNvSpPr/>
            <p:nvPr/>
          </p:nvSpPr>
          <p:spPr>
            <a:xfrm>
              <a:off x="1192398" y="3552556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5" name="วงรี 254"/>
            <p:cNvSpPr/>
            <p:nvPr/>
          </p:nvSpPr>
          <p:spPr>
            <a:xfrm>
              <a:off x="1521261" y="380894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6" name="วงรี 255"/>
            <p:cNvSpPr/>
            <p:nvPr/>
          </p:nvSpPr>
          <p:spPr>
            <a:xfrm>
              <a:off x="1148649" y="3891695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7" name="วงรี 256"/>
            <p:cNvSpPr/>
            <p:nvPr/>
          </p:nvSpPr>
          <p:spPr>
            <a:xfrm>
              <a:off x="1605482" y="3436429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8" name="วงรี 257"/>
            <p:cNvSpPr/>
            <p:nvPr/>
          </p:nvSpPr>
          <p:spPr>
            <a:xfrm>
              <a:off x="1918978" y="3964262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9" name="วงรี 258"/>
            <p:cNvSpPr/>
            <p:nvPr/>
          </p:nvSpPr>
          <p:spPr>
            <a:xfrm>
              <a:off x="2121722" y="3646280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60" name="วงรี 259"/>
            <p:cNvSpPr/>
            <p:nvPr/>
          </p:nvSpPr>
          <p:spPr>
            <a:xfrm>
              <a:off x="1804880" y="3140491"/>
              <a:ext cx="168442" cy="1874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294" name="รูปแบบอิสระ 293"/>
          <p:cNvSpPr/>
          <p:nvPr/>
        </p:nvSpPr>
        <p:spPr>
          <a:xfrm>
            <a:off x="2385688" y="4211139"/>
            <a:ext cx="896375" cy="2128528"/>
          </a:xfrm>
          <a:custGeom>
            <a:avLst/>
            <a:gdLst>
              <a:gd name="connsiteX0" fmla="*/ 0 w 2165684"/>
              <a:gd name="connsiteY0" fmla="*/ 2141621 h 3970421"/>
              <a:gd name="connsiteX1" fmla="*/ 0 w 2165684"/>
              <a:gd name="connsiteY1" fmla="*/ 1600200 h 3970421"/>
              <a:gd name="connsiteX2" fmla="*/ 324853 w 2165684"/>
              <a:gd name="connsiteY2" fmla="*/ 1588169 h 3970421"/>
              <a:gd name="connsiteX3" fmla="*/ 324853 w 2165684"/>
              <a:gd name="connsiteY3" fmla="*/ 1058779 h 3970421"/>
              <a:gd name="connsiteX4" fmla="*/ 697832 w 2165684"/>
              <a:gd name="connsiteY4" fmla="*/ 1034716 h 3970421"/>
              <a:gd name="connsiteX5" fmla="*/ 685800 w 2165684"/>
              <a:gd name="connsiteY5" fmla="*/ 541421 h 3970421"/>
              <a:gd name="connsiteX6" fmla="*/ 890337 w 2165684"/>
              <a:gd name="connsiteY6" fmla="*/ 0 h 3970421"/>
              <a:gd name="connsiteX7" fmla="*/ 1094874 w 2165684"/>
              <a:gd name="connsiteY7" fmla="*/ 541421 h 3970421"/>
              <a:gd name="connsiteX8" fmla="*/ 1106905 w 2165684"/>
              <a:gd name="connsiteY8" fmla="*/ 998621 h 3970421"/>
              <a:gd name="connsiteX9" fmla="*/ 1528011 w 2165684"/>
              <a:gd name="connsiteY9" fmla="*/ 998621 h 3970421"/>
              <a:gd name="connsiteX10" fmla="*/ 1540042 w 2165684"/>
              <a:gd name="connsiteY10" fmla="*/ 1636295 h 3970421"/>
              <a:gd name="connsiteX11" fmla="*/ 1997242 w 2165684"/>
              <a:gd name="connsiteY11" fmla="*/ 1600200 h 3970421"/>
              <a:gd name="connsiteX12" fmla="*/ 2093495 w 2165684"/>
              <a:gd name="connsiteY12" fmla="*/ 2286000 h 3970421"/>
              <a:gd name="connsiteX13" fmla="*/ 2165684 w 2165684"/>
              <a:gd name="connsiteY13" fmla="*/ 3922295 h 3970421"/>
              <a:gd name="connsiteX14" fmla="*/ 108284 w 2165684"/>
              <a:gd name="connsiteY14" fmla="*/ 3970421 h 3970421"/>
              <a:gd name="connsiteX15" fmla="*/ 0 w 2165684"/>
              <a:gd name="connsiteY15" fmla="*/ 2141621 h 3970421"/>
              <a:gd name="connsiteX0" fmla="*/ 0 w 2165684"/>
              <a:gd name="connsiteY0" fmla="*/ 2141621 h 3958390"/>
              <a:gd name="connsiteX1" fmla="*/ 0 w 2165684"/>
              <a:gd name="connsiteY1" fmla="*/ 1600200 h 3958390"/>
              <a:gd name="connsiteX2" fmla="*/ 324853 w 2165684"/>
              <a:gd name="connsiteY2" fmla="*/ 1588169 h 3958390"/>
              <a:gd name="connsiteX3" fmla="*/ 324853 w 2165684"/>
              <a:gd name="connsiteY3" fmla="*/ 1058779 h 3958390"/>
              <a:gd name="connsiteX4" fmla="*/ 697832 w 2165684"/>
              <a:gd name="connsiteY4" fmla="*/ 1034716 h 3958390"/>
              <a:gd name="connsiteX5" fmla="*/ 685800 w 2165684"/>
              <a:gd name="connsiteY5" fmla="*/ 541421 h 3958390"/>
              <a:gd name="connsiteX6" fmla="*/ 890337 w 2165684"/>
              <a:gd name="connsiteY6" fmla="*/ 0 h 3958390"/>
              <a:gd name="connsiteX7" fmla="*/ 1094874 w 2165684"/>
              <a:gd name="connsiteY7" fmla="*/ 541421 h 3958390"/>
              <a:gd name="connsiteX8" fmla="*/ 1106905 w 2165684"/>
              <a:gd name="connsiteY8" fmla="*/ 998621 h 3958390"/>
              <a:gd name="connsiteX9" fmla="*/ 1528011 w 2165684"/>
              <a:gd name="connsiteY9" fmla="*/ 998621 h 3958390"/>
              <a:gd name="connsiteX10" fmla="*/ 1540042 w 2165684"/>
              <a:gd name="connsiteY10" fmla="*/ 1636295 h 3958390"/>
              <a:gd name="connsiteX11" fmla="*/ 1997242 w 2165684"/>
              <a:gd name="connsiteY11" fmla="*/ 1600200 h 3958390"/>
              <a:gd name="connsiteX12" fmla="*/ 2093495 w 2165684"/>
              <a:gd name="connsiteY12" fmla="*/ 2286000 h 3958390"/>
              <a:gd name="connsiteX13" fmla="*/ 2165684 w 2165684"/>
              <a:gd name="connsiteY13" fmla="*/ 3922295 h 3958390"/>
              <a:gd name="connsiteX14" fmla="*/ 24063 w 2165684"/>
              <a:gd name="connsiteY14" fmla="*/ 3958390 h 3958390"/>
              <a:gd name="connsiteX15" fmla="*/ 0 w 2165684"/>
              <a:gd name="connsiteY15" fmla="*/ 2141621 h 3958390"/>
              <a:gd name="connsiteX0" fmla="*/ 0 w 2165684"/>
              <a:gd name="connsiteY0" fmla="*/ 2141621 h 3958390"/>
              <a:gd name="connsiteX1" fmla="*/ 0 w 2165684"/>
              <a:gd name="connsiteY1" fmla="*/ 1600200 h 3958390"/>
              <a:gd name="connsiteX2" fmla="*/ 324853 w 2165684"/>
              <a:gd name="connsiteY2" fmla="*/ 1588169 h 3958390"/>
              <a:gd name="connsiteX3" fmla="*/ 324853 w 2165684"/>
              <a:gd name="connsiteY3" fmla="*/ 1058779 h 3958390"/>
              <a:gd name="connsiteX4" fmla="*/ 697832 w 2165684"/>
              <a:gd name="connsiteY4" fmla="*/ 1034716 h 3958390"/>
              <a:gd name="connsiteX5" fmla="*/ 685800 w 2165684"/>
              <a:gd name="connsiteY5" fmla="*/ 541421 h 3958390"/>
              <a:gd name="connsiteX6" fmla="*/ 890337 w 2165684"/>
              <a:gd name="connsiteY6" fmla="*/ 0 h 3958390"/>
              <a:gd name="connsiteX7" fmla="*/ 1094874 w 2165684"/>
              <a:gd name="connsiteY7" fmla="*/ 541421 h 3958390"/>
              <a:gd name="connsiteX8" fmla="*/ 1106905 w 2165684"/>
              <a:gd name="connsiteY8" fmla="*/ 998621 h 3958390"/>
              <a:gd name="connsiteX9" fmla="*/ 1528011 w 2165684"/>
              <a:gd name="connsiteY9" fmla="*/ 998621 h 3958390"/>
              <a:gd name="connsiteX10" fmla="*/ 1540042 w 2165684"/>
              <a:gd name="connsiteY10" fmla="*/ 1636295 h 3958390"/>
              <a:gd name="connsiteX11" fmla="*/ 2105527 w 2165684"/>
              <a:gd name="connsiteY11" fmla="*/ 1600200 h 3958390"/>
              <a:gd name="connsiteX12" fmla="*/ 2093495 w 2165684"/>
              <a:gd name="connsiteY12" fmla="*/ 2286000 h 3958390"/>
              <a:gd name="connsiteX13" fmla="*/ 2165684 w 2165684"/>
              <a:gd name="connsiteY13" fmla="*/ 3922295 h 3958390"/>
              <a:gd name="connsiteX14" fmla="*/ 24063 w 2165684"/>
              <a:gd name="connsiteY14" fmla="*/ 3958390 h 3958390"/>
              <a:gd name="connsiteX15" fmla="*/ 0 w 2165684"/>
              <a:gd name="connsiteY15" fmla="*/ 2141621 h 3958390"/>
              <a:gd name="connsiteX0" fmla="*/ 0 w 2177715"/>
              <a:gd name="connsiteY0" fmla="*/ 2141621 h 3982453"/>
              <a:gd name="connsiteX1" fmla="*/ 0 w 2177715"/>
              <a:gd name="connsiteY1" fmla="*/ 1600200 h 3982453"/>
              <a:gd name="connsiteX2" fmla="*/ 324853 w 2177715"/>
              <a:gd name="connsiteY2" fmla="*/ 1588169 h 3982453"/>
              <a:gd name="connsiteX3" fmla="*/ 324853 w 2177715"/>
              <a:gd name="connsiteY3" fmla="*/ 1058779 h 3982453"/>
              <a:gd name="connsiteX4" fmla="*/ 697832 w 2177715"/>
              <a:gd name="connsiteY4" fmla="*/ 1034716 h 3982453"/>
              <a:gd name="connsiteX5" fmla="*/ 685800 w 2177715"/>
              <a:gd name="connsiteY5" fmla="*/ 541421 h 3982453"/>
              <a:gd name="connsiteX6" fmla="*/ 890337 w 2177715"/>
              <a:gd name="connsiteY6" fmla="*/ 0 h 3982453"/>
              <a:gd name="connsiteX7" fmla="*/ 1094874 w 2177715"/>
              <a:gd name="connsiteY7" fmla="*/ 541421 h 3982453"/>
              <a:gd name="connsiteX8" fmla="*/ 1106905 w 2177715"/>
              <a:gd name="connsiteY8" fmla="*/ 998621 h 3982453"/>
              <a:gd name="connsiteX9" fmla="*/ 1528011 w 2177715"/>
              <a:gd name="connsiteY9" fmla="*/ 998621 h 3982453"/>
              <a:gd name="connsiteX10" fmla="*/ 1540042 w 2177715"/>
              <a:gd name="connsiteY10" fmla="*/ 1636295 h 3982453"/>
              <a:gd name="connsiteX11" fmla="*/ 2105527 w 2177715"/>
              <a:gd name="connsiteY11" fmla="*/ 1600200 h 3982453"/>
              <a:gd name="connsiteX12" fmla="*/ 2093495 w 2177715"/>
              <a:gd name="connsiteY12" fmla="*/ 2286000 h 3982453"/>
              <a:gd name="connsiteX13" fmla="*/ 2177715 w 2177715"/>
              <a:gd name="connsiteY13" fmla="*/ 3982453 h 3982453"/>
              <a:gd name="connsiteX14" fmla="*/ 24063 w 2177715"/>
              <a:gd name="connsiteY14" fmla="*/ 3958390 h 3982453"/>
              <a:gd name="connsiteX15" fmla="*/ 0 w 2177715"/>
              <a:gd name="connsiteY15" fmla="*/ 2141621 h 3982453"/>
              <a:gd name="connsiteX0" fmla="*/ 0 w 2177715"/>
              <a:gd name="connsiteY0" fmla="*/ 2141621 h 3982453"/>
              <a:gd name="connsiteX1" fmla="*/ 0 w 2177715"/>
              <a:gd name="connsiteY1" fmla="*/ 1600200 h 3982453"/>
              <a:gd name="connsiteX2" fmla="*/ 324853 w 2177715"/>
              <a:gd name="connsiteY2" fmla="*/ 1588169 h 3982453"/>
              <a:gd name="connsiteX3" fmla="*/ 324853 w 2177715"/>
              <a:gd name="connsiteY3" fmla="*/ 1058779 h 3982453"/>
              <a:gd name="connsiteX4" fmla="*/ 697832 w 2177715"/>
              <a:gd name="connsiteY4" fmla="*/ 1034716 h 3982453"/>
              <a:gd name="connsiteX5" fmla="*/ 685800 w 2177715"/>
              <a:gd name="connsiteY5" fmla="*/ 541421 h 3982453"/>
              <a:gd name="connsiteX6" fmla="*/ 890337 w 2177715"/>
              <a:gd name="connsiteY6" fmla="*/ 0 h 3982453"/>
              <a:gd name="connsiteX7" fmla="*/ 1094874 w 2177715"/>
              <a:gd name="connsiteY7" fmla="*/ 541421 h 3982453"/>
              <a:gd name="connsiteX8" fmla="*/ 1106905 w 2177715"/>
              <a:gd name="connsiteY8" fmla="*/ 998621 h 3982453"/>
              <a:gd name="connsiteX9" fmla="*/ 1528011 w 2177715"/>
              <a:gd name="connsiteY9" fmla="*/ 998621 h 3982453"/>
              <a:gd name="connsiteX10" fmla="*/ 1540042 w 2177715"/>
              <a:gd name="connsiteY10" fmla="*/ 1636295 h 3982453"/>
              <a:gd name="connsiteX11" fmla="*/ 2105527 w 2177715"/>
              <a:gd name="connsiteY11" fmla="*/ 1600200 h 3982453"/>
              <a:gd name="connsiteX12" fmla="*/ 2153652 w 2177715"/>
              <a:gd name="connsiteY12" fmla="*/ 2286000 h 3982453"/>
              <a:gd name="connsiteX13" fmla="*/ 2177715 w 2177715"/>
              <a:gd name="connsiteY13" fmla="*/ 3982453 h 3982453"/>
              <a:gd name="connsiteX14" fmla="*/ 24063 w 2177715"/>
              <a:gd name="connsiteY14" fmla="*/ 3958390 h 3982453"/>
              <a:gd name="connsiteX15" fmla="*/ 0 w 2177715"/>
              <a:gd name="connsiteY15" fmla="*/ 2141621 h 3982453"/>
              <a:gd name="connsiteX0" fmla="*/ 0 w 2177715"/>
              <a:gd name="connsiteY0" fmla="*/ 2141621 h 3982453"/>
              <a:gd name="connsiteX1" fmla="*/ 0 w 2177715"/>
              <a:gd name="connsiteY1" fmla="*/ 1600200 h 3982453"/>
              <a:gd name="connsiteX2" fmla="*/ 324853 w 2177715"/>
              <a:gd name="connsiteY2" fmla="*/ 1588169 h 3982453"/>
              <a:gd name="connsiteX3" fmla="*/ 324853 w 2177715"/>
              <a:gd name="connsiteY3" fmla="*/ 1058779 h 3982453"/>
              <a:gd name="connsiteX4" fmla="*/ 697832 w 2177715"/>
              <a:gd name="connsiteY4" fmla="*/ 1034716 h 3982453"/>
              <a:gd name="connsiteX5" fmla="*/ 685800 w 2177715"/>
              <a:gd name="connsiteY5" fmla="*/ 541421 h 3982453"/>
              <a:gd name="connsiteX6" fmla="*/ 890337 w 2177715"/>
              <a:gd name="connsiteY6" fmla="*/ 0 h 3982453"/>
              <a:gd name="connsiteX7" fmla="*/ 1094874 w 2177715"/>
              <a:gd name="connsiteY7" fmla="*/ 541421 h 3982453"/>
              <a:gd name="connsiteX8" fmla="*/ 1106905 w 2177715"/>
              <a:gd name="connsiteY8" fmla="*/ 998621 h 3982453"/>
              <a:gd name="connsiteX9" fmla="*/ 1528011 w 2177715"/>
              <a:gd name="connsiteY9" fmla="*/ 998621 h 3982453"/>
              <a:gd name="connsiteX10" fmla="*/ 1540042 w 2177715"/>
              <a:gd name="connsiteY10" fmla="*/ 1636295 h 3982453"/>
              <a:gd name="connsiteX11" fmla="*/ 2141621 w 2177715"/>
              <a:gd name="connsiteY11" fmla="*/ 1612232 h 3982453"/>
              <a:gd name="connsiteX12" fmla="*/ 2153652 w 2177715"/>
              <a:gd name="connsiteY12" fmla="*/ 2286000 h 3982453"/>
              <a:gd name="connsiteX13" fmla="*/ 2177715 w 2177715"/>
              <a:gd name="connsiteY13" fmla="*/ 3982453 h 3982453"/>
              <a:gd name="connsiteX14" fmla="*/ 24063 w 2177715"/>
              <a:gd name="connsiteY14" fmla="*/ 3958390 h 3982453"/>
              <a:gd name="connsiteX15" fmla="*/ 0 w 2177715"/>
              <a:gd name="connsiteY15" fmla="*/ 2141621 h 3982453"/>
              <a:gd name="connsiteX0" fmla="*/ 84221 w 2261936"/>
              <a:gd name="connsiteY0" fmla="*/ 2141621 h 3982453"/>
              <a:gd name="connsiteX1" fmla="*/ 0 w 2261936"/>
              <a:gd name="connsiteY1" fmla="*/ 1552073 h 3982453"/>
              <a:gd name="connsiteX2" fmla="*/ 409074 w 2261936"/>
              <a:gd name="connsiteY2" fmla="*/ 1588169 h 3982453"/>
              <a:gd name="connsiteX3" fmla="*/ 409074 w 2261936"/>
              <a:gd name="connsiteY3" fmla="*/ 1058779 h 3982453"/>
              <a:gd name="connsiteX4" fmla="*/ 782053 w 2261936"/>
              <a:gd name="connsiteY4" fmla="*/ 1034716 h 3982453"/>
              <a:gd name="connsiteX5" fmla="*/ 770021 w 2261936"/>
              <a:gd name="connsiteY5" fmla="*/ 541421 h 3982453"/>
              <a:gd name="connsiteX6" fmla="*/ 974558 w 2261936"/>
              <a:gd name="connsiteY6" fmla="*/ 0 h 3982453"/>
              <a:gd name="connsiteX7" fmla="*/ 1179095 w 2261936"/>
              <a:gd name="connsiteY7" fmla="*/ 541421 h 3982453"/>
              <a:gd name="connsiteX8" fmla="*/ 1191126 w 2261936"/>
              <a:gd name="connsiteY8" fmla="*/ 998621 h 3982453"/>
              <a:gd name="connsiteX9" fmla="*/ 1612232 w 2261936"/>
              <a:gd name="connsiteY9" fmla="*/ 998621 h 3982453"/>
              <a:gd name="connsiteX10" fmla="*/ 1624263 w 2261936"/>
              <a:gd name="connsiteY10" fmla="*/ 1636295 h 3982453"/>
              <a:gd name="connsiteX11" fmla="*/ 2225842 w 2261936"/>
              <a:gd name="connsiteY11" fmla="*/ 1612232 h 3982453"/>
              <a:gd name="connsiteX12" fmla="*/ 2237873 w 2261936"/>
              <a:gd name="connsiteY12" fmla="*/ 2286000 h 3982453"/>
              <a:gd name="connsiteX13" fmla="*/ 2261936 w 2261936"/>
              <a:gd name="connsiteY13" fmla="*/ 3982453 h 3982453"/>
              <a:gd name="connsiteX14" fmla="*/ 108284 w 2261936"/>
              <a:gd name="connsiteY14" fmla="*/ 3958390 h 3982453"/>
              <a:gd name="connsiteX15" fmla="*/ 84221 w 2261936"/>
              <a:gd name="connsiteY15" fmla="*/ 2141621 h 3982453"/>
              <a:gd name="connsiteX0" fmla="*/ 0 w 2273967"/>
              <a:gd name="connsiteY0" fmla="*/ 2153652 h 3982453"/>
              <a:gd name="connsiteX1" fmla="*/ 12031 w 2273967"/>
              <a:gd name="connsiteY1" fmla="*/ 1552073 h 3982453"/>
              <a:gd name="connsiteX2" fmla="*/ 421105 w 2273967"/>
              <a:gd name="connsiteY2" fmla="*/ 1588169 h 3982453"/>
              <a:gd name="connsiteX3" fmla="*/ 421105 w 2273967"/>
              <a:gd name="connsiteY3" fmla="*/ 1058779 h 3982453"/>
              <a:gd name="connsiteX4" fmla="*/ 794084 w 2273967"/>
              <a:gd name="connsiteY4" fmla="*/ 1034716 h 3982453"/>
              <a:gd name="connsiteX5" fmla="*/ 782052 w 2273967"/>
              <a:gd name="connsiteY5" fmla="*/ 541421 h 3982453"/>
              <a:gd name="connsiteX6" fmla="*/ 986589 w 2273967"/>
              <a:gd name="connsiteY6" fmla="*/ 0 h 3982453"/>
              <a:gd name="connsiteX7" fmla="*/ 1191126 w 2273967"/>
              <a:gd name="connsiteY7" fmla="*/ 541421 h 3982453"/>
              <a:gd name="connsiteX8" fmla="*/ 1203157 w 2273967"/>
              <a:gd name="connsiteY8" fmla="*/ 998621 h 3982453"/>
              <a:gd name="connsiteX9" fmla="*/ 1624263 w 2273967"/>
              <a:gd name="connsiteY9" fmla="*/ 998621 h 3982453"/>
              <a:gd name="connsiteX10" fmla="*/ 1636294 w 2273967"/>
              <a:gd name="connsiteY10" fmla="*/ 1636295 h 3982453"/>
              <a:gd name="connsiteX11" fmla="*/ 2237873 w 2273967"/>
              <a:gd name="connsiteY11" fmla="*/ 1612232 h 3982453"/>
              <a:gd name="connsiteX12" fmla="*/ 2249904 w 2273967"/>
              <a:gd name="connsiteY12" fmla="*/ 2286000 h 3982453"/>
              <a:gd name="connsiteX13" fmla="*/ 2273967 w 2273967"/>
              <a:gd name="connsiteY13" fmla="*/ 3982453 h 3982453"/>
              <a:gd name="connsiteX14" fmla="*/ 120315 w 2273967"/>
              <a:gd name="connsiteY14" fmla="*/ 3958390 h 3982453"/>
              <a:gd name="connsiteX15" fmla="*/ 0 w 2273967"/>
              <a:gd name="connsiteY15" fmla="*/ 2153652 h 3982453"/>
              <a:gd name="connsiteX0" fmla="*/ 24064 w 2298031"/>
              <a:gd name="connsiteY0" fmla="*/ 2153652 h 3982453"/>
              <a:gd name="connsiteX1" fmla="*/ 36095 w 2298031"/>
              <a:gd name="connsiteY1" fmla="*/ 1552073 h 3982453"/>
              <a:gd name="connsiteX2" fmla="*/ 445169 w 2298031"/>
              <a:gd name="connsiteY2" fmla="*/ 1588169 h 3982453"/>
              <a:gd name="connsiteX3" fmla="*/ 445169 w 2298031"/>
              <a:gd name="connsiteY3" fmla="*/ 1058779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  <a:gd name="connsiteX0" fmla="*/ 24064 w 2298031"/>
              <a:gd name="connsiteY0" fmla="*/ 2153652 h 3982453"/>
              <a:gd name="connsiteX1" fmla="*/ 36095 w 2298031"/>
              <a:gd name="connsiteY1" fmla="*/ 1552073 h 3982453"/>
              <a:gd name="connsiteX2" fmla="*/ 445169 w 2298031"/>
              <a:gd name="connsiteY2" fmla="*/ 1588169 h 3982453"/>
              <a:gd name="connsiteX3" fmla="*/ 397043 w 2298031"/>
              <a:gd name="connsiteY3" fmla="*/ 1010652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  <a:gd name="connsiteX0" fmla="*/ 24064 w 2298031"/>
              <a:gd name="connsiteY0" fmla="*/ 2153652 h 3982453"/>
              <a:gd name="connsiteX1" fmla="*/ 36095 w 2298031"/>
              <a:gd name="connsiteY1" fmla="*/ 1552073 h 3982453"/>
              <a:gd name="connsiteX2" fmla="*/ 433138 w 2298031"/>
              <a:gd name="connsiteY2" fmla="*/ 1588169 h 3982453"/>
              <a:gd name="connsiteX3" fmla="*/ 397043 w 2298031"/>
              <a:gd name="connsiteY3" fmla="*/ 1010652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  <a:gd name="connsiteX0" fmla="*/ 24064 w 2298031"/>
              <a:gd name="connsiteY0" fmla="*/ 2153652 h 3982453"/>
              <a:gd name="connsiteX1" fmla="*/ 48127 w 2298031"/>
              <a:gd name="connsiteY1" fmla="*/ 1588167 h 3982453"/>
              <a:gd name="connsiteX2" fmla="*/ 433138 w 2298031"/>
              <a:gd name="connsiteY2" fmla="*/ 1588169 h 3982453"/>
              <a:gd name="connsiteX3" fmla="*/ 397043 w 2298031"/>
              <a:gd name="connsiteY3" fmla="*/ 1010652 h 3982453"/>
              <a:gd name="connsiteX4" fmla="*/ 818148 w 2298031"/>
              <a:gd name="connsiteY4" fmla="*/ 1034716 h 3982453"/>
              <a:gd name="connsiteX5" fmla="*/ 806116 w 2298031"/>
              <a:gd name="connsiteY5" fmla="*/ 541421 h 3982453"/>
              <a:gd name="connsiteX6" fmla="*/ 1010653 w 2298031"/>
              <a:gd name="connsiteY6" fmla="*/ 0 h 3982453"/>
              <a:gd name="connsiteX7" fmla="*/ 1215190 w 2298031"/>
              <a:gd name="connsiteY7" fmla="*/ 541421 h 3982453"/>
              <a:gd name="connsiteX8" fmla="*/ 1227221 w 2298031"/>
              <a:gd name="connsiteY8" fmla="*/ 998621 h 3982453"/>
              <a:gd name="connsiteX9" fmla="*/ 1648327 w 2298031"/>
              <a:gd name="connsiteY9" fmla="*/ 998621 h 3982453"/>
              <a:gd name="connsiteX10" fmla="*/ 1660358 w 2298031"/>
              <a:gd name="connsiteY10" fmla="*/ 1636295 h 3982453"/>
              <a:gd name="connsiteX11" fmla="*/ 2261937 w 2298031"/>
              <a:gd name="connsiteY11" fmla="*/ 1612232 h 3982453"/>
              <a:gd name="connsiteX12" fmla="*/ 2273968 w 2298031"/>
              <a:gd name="connsiteY12" fmla="*/ 2286000 h 3982453"/>
              <a:gd name="connsiteX13" fmla="*/ 2298031 w 2298031"/>
              <a:gd name="connsiteY13" fmla="*/ 3982453 h 3982453"/>
              <a:gd name="connsiteX14" fmla="*/ 0 w 2298031"/>
              <a:gd name="connsiteY14" fmla="*/ 3982453 h 3982453"/>
              <a:gd name="connsiteX15" fmla="*/ 24064 w 2298031"/>
              <a:gd name="connsiteY15" fmla="*/ 2153652 h 3982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98031" h="3982453">
                <a:moveTo>
                  <a:pt x="24064" y="2153652"/>
                </a:moveTo>
                <a:lnTo>
                  <a:pt x="48127" y="1588167"/>
                </a:lnTo>
                <a:lnTo>
                  <a:pt x="433138" y="1588169"/>
                </a:lnTo>
                <a:lnTo>
                  <a:pt x="397043" y="1010652"/>
                </a:lnTo>
                <a:lnTo>
                  <a:pt x="818148" y="1034716"/>
                </a:lnTo>
                <a:lnTo>
                  <a:pt x="806116" y="541421"/>
                </a:lnTo>
                <a:lnTo>
                  <a:pt x="1010653" y="0"/>
                </a:lnTo>
                <a:lnTo>
                  <a:pt x="1215190" y="541421"/>
                </a:lnTo>
                <a:lnTo>
                  <a:pt x="1227221" y="998621"/>
                </a:lnTo>
                <a:lnTo>
                  <a:pt x="1648327" y="998621"/>
                </a:lnTo>
                <a:lnTo>
                  <a:pt x="1660358" y="1636295"/>
                </a:lnTo>
                <a:lnTo>
                  <a:pt x="2261937" y="1612232"/>
                </a:lnTo>
                <a:lnTo>
                  <a:pt x="2273968" y="2286000"/>
                </a:lnTo>
                <a:lnTo>
                  <a:pt x="2298031" y="3982453"/>
                </a:lnTo>
                <a:lnTo>
                  <a:pt x="0" y="3982453"/>
                </a:lnTo>
                <a:lnTo>
                  <a:pt x="24064" y="2153652"/>
                </a:lnTo>
                <a:close/>
              </a:path>
            </a:pathLst>
          </a:custGeom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FCC00"/>
              </a:solidFill>
            </a:endParaRPr>
          </a:p>
        </p:txBody>
      </p:sp>
      <p:grpSp>
        <p:nvGrpSpPr>
          <p:cNvPr id="295" name="กลุ่ม 294"/>
          <p:cNvGrpSpPr/>
          <p:nvPr/>
        </p:nvGrpSpPr>
        <p:grpSpPr>
          <a:xfrm>
            <a:off x="385478" y="5365942"/>
            <a:ext cx="1576137" cy="998622"/>
            <a:chOff x="2177716" y="2797343"/>
            <a:chExt cx="3741821" cy="2183731"/>
          </a:xfrm>
        </p:grpSpPr>
        <p:sp>
          <p:nvSpPr>
            <p:cNvPr id="296" name="สามเหลี่ยมหน้าจั่ว 295"/>
            <p:cNvSpPr/>
            <p:nvPr/>
          </p:nvSpPr>
          <p:spPr>
            <a:xfrm>
              <a:off x="2177716" y="2797343"/>
              <a:ext cx="2093495" cy="2177716"/>
            </a:xfrm>
            <a:prstGeom prst="triangle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97" name="รูปแบบอิสระ 296"/>
            <p:cNvSpPr/>
            <p:nvPr/>
          </p:nvSpPr>
          <p:spPr>
            <a:xfrm>
              <a:off x="3236495" y="2815389"/>
              <a:ext cx="2683042" cy="2165685"/>
            </a:xfrm>
            <a:custGeom>
              <a:avLst/>
              <a:gdLst>
                <a:gd name="connsiteX0" fmla="*/ 0 w 2683042"/>
                <a:gd name="connsiteY0" fmla="*/ 0 h 2165685"/>
                <a:gd name="connsiteX1" fmla="*/ 1828800 w 2683042"/>
                <a:gd name="connsiteY1" fmla="*/ 60158 h 2165685"/>
                <a:gd name="connsiteX2" fmla="*/ 2683042 w 2683042"/>
                <a:gd name="connsiteY2" fmla="*/ 2141622 h 2165685"/>
                <a:gd name="connsiteX3" fmla="*/ 998621 w 2683042"/>
                <a:gd name="connsiteY3" fmla="*/ 2165685 h 2165685"/>
                <a:gd name="connsiteX4" fmla="*/ 0 w 2683042"/>
                <a:gd name="connsiteY4" fmla="*/ 0 h 216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3042" h="2165685">
                  <a:moveTo>
                    <a:pt x="0" y="0"/>
                  </a:moveTo>
                  <a:lnTo>
                    <a:pt x="1828800" y="60158"/>
                  </a:lnTo>
                  <a:lnTo>
                    <a:pt x="2683042" y="2141622"/>
                  </a:lnTo>
                  <a:lnTo>
                    <a:pt x="998621" y="21656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339938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>
                <a:alpha val="77000"/>
              </a:srgbClr>
            </a:gs>
            <a:gs pos="30000">
              <a:schemeClr val="bg1"/>
            </a:gs>
            <a:gs pos="56000">
              <a:srgbClr val="FA8F6E"/>
            </a:gs>
            <a:gs pos="90000">
              <a:srgbClr val="00B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รูปภาพ 1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2911" y="58953"/>
            <a:ext cx="3103774" cy="4363608"/>
          </a:xfrm>
          <a:prstGeom prst="rect">
            <a:avLst/>
          </a:prstGeom>
        </p:spPr>
      </p:pic>
      <p:pic>
        <p:nvPicPr>
          <p:cNvPr id="121" name="รูปภาพ 1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523" y="58953"/>
            <a:ext cx="3103774" cy="4363608"/>
          </a:xfrm>
          <a:prstGeom prst="rect">
            <a:avLst/>
          </a:prstGeom>
        </p:spPr>
      </p:pic>
      <p:grpSp>
        <p:nvGrpSpPr>
          <p:cNvPr id="57" name="กลุ่ม 56"/>
          <p:cNvGrpSpPr/>
          <p:nvPr/>
        </p:nvGrpSpPr>
        <p:grpSpPr>
          <a:xfrm>
            <a:off x="0" y="5598367"/>
            <a:ext cx="12192000" cy="1259633"/>
            <a:chOff x="1152845" y="5498022"/>
            <a:chExt cx="6337619" cy="1162086"/>
          </a:xfrm>
        </p:grpSpPr>
        <p:grpSp>
          <p:nvGrpSpPr>
            <p:cNvPr id="58" name="กลุ่ม 57"/>
            <p:cNvGrpSpPr/>
            <p:nvPr/>
          </p:nvGrpSpPr>
          <p:grpSpPr>
            <a:xfrm>
              <a:off x="1311841" y="5813945"/>
              <a:ext cx="5966031" cy="846163"/>
              <a:chOff x="1434671" y="5677467"/>
              <a:chExt cx="5966031" cy="846163"/>
            </a:xfrm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grpSpPr>
          <p:sp>
            <p:nvSpPr>
              <p:cNvPr id="95" name="รูปแบบอิสระ 94"/>
              <p:cNvSpPr/>
              <p:nvPr/>
            </p:nvSpPr>
            <p:spPr>
              <a:xfrm>
                <a:off x="3806055" y="5677467"/>
                <a:ext cx="430960" cy="846161"/>
              </a:xfrm>
              <a:custGeom>
                <a:avLst/>
                <a:gdLst>
                  <a:gd name="connsiteX0" fmla="*/ 7879 w 713013"/>
                  <a:gd name="connsiteY0" fmla="*/ 1869752 h 1869752"/>
                  <a:gd name="connsiteX1" fmla="*/ 7879 w 713013"/>
                  <a:gd name="connsiteY1" fmla="*/ 382146 h 1869752"/>
                  <a:gd name="connsiteX2" fmla="*/ 89766 w 713013"/>
                  <a:gd name="connsiteY2" fmla="*/ 1828809 h 1869752"/>
                  <a:gd name="connsiteX3" fmla="*/ 130709 w 713013"/>
                  <a:gd name="connsiteY3" fmla="*/ 9 h 1869752"/>
                  <a:gd name="connsiteX4" fmla="*/ 198948 w 713013"/>
                  <a:gd name="connsiteY4" fmla="*/ 1801513 h 1869752"/>
                  <a:gd name="connsiteX5" fmla="*/ 253539 w 713013"/>
                  <a:gd name="connsiteY5" fmla="*/ 600510 h 1869752"/>
                  <a:gd name="connsiteX6" fmla="*/ 444608 w 713013"/>
                  <a:gd name="connsiteY6" fmla="*/ 1801513 h 1869752"/>
                  <a:gd name="connsiteX7" fmla="*/ 458256 w 713013"/>
                  <a:gd name="connsiteY7" fmla="*/ 627806 h 1869752"/>
                  <a:gd name="connsiteX8" fmla="*/ 581085 w 713013"/>
                  <a:gd name="connsiteY8" fmla="*/ 1760570 h 1869752"/>
                  <a:gd name="connsiteX9" fmla="*/ 703915 w 713013"/>
                  <a:gd name="connsiteY9" fmla="*/ 163782 h 1869752"/>
                  <a:gd name="connsiteX10" fmla="*/ 703915 w 713013"/>
                  <a:gd name="connsiteY10" fmla="*/ 1869752 h 1869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13013" h="1869752">
                    <a:moveTo>
                      <a:pt x="7879" y="1869752"/>
                    </a:moveTo>
                    <a:cubicBezTo>
                      <a:pt x="1055" y="1129361"/>
                      <a:pt x="-5769" y="388970"/>
                      <a:pt x="7879" y="382146"/>
                    </a:cubicBezTo>
                    <a:cubicBezTo>
                      <a:pt x="21527" y="375322"/>
                      <a:pt x="69294" y="1892499"/>
                      <a:pt x="89766" y="1828809"/>
                    </a:cubicBezTo>
                    <a:cubicBezTo>
                      <a:pt x="110238" y="1765119"/>
                      <a:pt x="112512" y="4558"/>
                      <a:pt x="130709" y="9"/>
                    </a:cubicBezTo>
                    <a:cubicBezTo>
                      <a:pt x="148906" y="-4540"/>
                      <a:pt x="178476" y="1701429"/>
                      <a:pt x="198948" y="1801513"/>
                    </a:cubicBezTo>
                    <a:cubicBezTo>
                      <a:pt x="219420" y="1901597"/>
                      <a:pt x="212596" y="600510"/>
                      <a:pt x="253539" y="600510"/>
                    </a:cubicBezTo>
                    <a:cubicBezTo>
                      <a:pt x="294482" y="600510"/>
                      <a:pt x="410489" y="1796964"/>
                      <a:pt x="444608" y="1801513"/>
                    </a:cubicBezTo>
                    <a:cubicBezTo>
                      <a:pt x="478728" y="1806062"/>
                      <a:pt x="435510" y="634630"/>
                      <a:pt x="458256" y="627806"/>
                    </a:cubicBezTo>
                    <a:cubicBezTo>
                      <a:pt x="481002" y="620982"/>
                      <a:pt x="540142" y="1837907"/>
                      <a:pt x="581085" y="1760570"/>
                    </a:cubicBezTo>
                    <a:cubicBezTo>
                      <a:pt x="622028" y="1683233"/>
                      <a:pt x="683443" y="145585"/>
                      <a:pt x="703915" y="163782"/>
                    </a:cubicBezTo>
                    <a:cubicBezTo>
                      <a:pt x="724387" y="181979"/>
                      <a:pt x="703915" y="1589973"/>
                      <a:pt x="703915" y="1869752"/>
                    </a:cubicBezTo>
                  </a:path>
                </a:pathLst>
              </a:custGeom>
              <a:solidFill>
                <a:srgbClr val="00B050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grpSp>
            <p:nvGrpSpPr>
              <p:cNvPr id="96" name="กลุ่ม 95"/>
              <p:cNvGrpSpPr/>
              <p:nvPr/>
            </p:nvGrpSpPr>
            <p:grpSpPr>
              <a:xfrm>
                <a:off x="1434671" y="5677467"/>
                <a:ext cx="5966031" cy="846163"/>
                <a:chOff x="1507023" y="5677466"/>
                <a:chExt cx="5966031" cy="846163"/>
              </a:xfrm>
            </p:grpSpPr>
            <p:sp>
              <p:nvSpPr>
                <p:cNvPr id="97" name="รูปแบบอิสระ 96"/>
                <p:cNvSpPr/>
                <p:nvPr/>
              </p:nvSpPr>
              <p:spPr>
                <a:xfrm>
                  <a:off x="1507023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8" name="รูปแบบอิสระ 97"/>
                <p:cNvSpPr/>
                <p:nvPr/>
              </p:nvSpPr>
              <p:spPr>
                <a:xfrm>
                  <a:off x="1937983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" name="รูปแบบอิสระ 98"/>
                <p:cNvSpPr/>
                <p:nvPr/>
              </p:nvSpPr>
              <p:spPr>
                <a:xfrm>
                  <a:off x="2368943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0" name="รูปแบบอิสระ 99"/>
                <p:cNvSpPr/>
                <p:nvPr/>
              </p:nvSpPr>
              <p:spPr>
                <a:xfrm>
                  <a:off x="2630362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" name="รูปแบบอิสระ 100"/>
                <p:cNvSpPr/>
                <p:nvPr/>
              </p:nvSpPr>
              <p:spPr>
                <a:xfrm>
                  <a:off x="2993110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2" name="รูปแบบอิสระ 101"/>
                <p:cNvSpPr/>
                <p:nvPr/>
              </p:nvSpPr>
              <p:spPr>
                <a:xfrm>
                  <a:off x="3322741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3" name="รูปแบบอิสระ 102"/>
                <p:cNvSpPr/>
                <p:nvPr/>
              </p:nvSpPr>
              <p:spPr>
                <a:xfrm>
                  <a:off x="3590575" y="5677468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" name="รูปแบบอิสระ 103"/>
                <p:cNvSpPr/>
                <p:nvPr/>
              </p:nvSpPr>
              <p:spPr>
                <a:xfrm>
                  <a:off x="4135686" y="5677467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" name="รูปแบบอิสระ 104"/>
                <p:cNvSpPr/>
                <p:nvPr/>
              </p:nvSpPr>
              <p:spPr>
                <a:xfrm>
                  <a:off x="4561966" y="5677467"/>
                  <a:ext cx="430960" cy="846161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" name="รูปแบบอิสระ 105"/>
                <p:cNvSpPr/>
                <p:nvPr/>
              </p:nvSpPr>
              <p:spPr>
                <a:xfrm>
                  <a:off x="4950770" y="5677467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" name="รูปแบบอิสระ 106"/>
                <p:cNvSpPr/>
                <p:nvPr/>
              </p:nvSpPr>
              <p:spPr>
                <a:xfrm>
                  <a:off x="5311854" y="5677467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" name="รูปแบบอิสระ 107"/>
                <p:cNvSpPr/>
                <p:nvPr/>
              </p:nvSpPr>
              <p:spPr>
                <a:xfrm>
                  <a:off x="5752250" y="5677466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" name="รูปแบบอิสระ 108"/>
                <p:cNvSpPr/>
                <p:nvPr/>
              </p:nvSpPr>
              <p:spPr>
                <a:xfrm>
                  <a:off x="6190315" y="5677466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" name="รูปแบบอิสระ 109"/>
                <p:cNvSpPr/>
                <p:nvPr/>
              </p:nvSpPr>
              <p:spPr>
                <a:xfrm>
                  <a:off x="6613197" y="5677466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" name="รูปแบบอิสระ 110"/>
                <p:cNvSpPr/>
                <p:nvPr/>
              </p:nvSpPr>
              <p:spPr>
                <a:xfrm>
                  <a:off x="7042094" y="5677466"/>
                  <a:ext cx="430960" cy="846162"/>
                </a:xfrm>
                <a:custGeom>
                  <a:avLst/>
                  <a:gdLst>
                    <a:gd name="connsiteX0" fmla="*/ 7879 w 713013"/>
                    <a:gd name="connsiteY0" fmla="*/ 1869752 h 1869752"/>
                    <a:gd name="connsiteX1" fmla="*/ 7879 w 713013"/>
                    <a:gd name="connsiteY1" fmla="*/ 382146 h 1869752"/>
                    <a:gd name="connsiteX2" fmla="*/ 89766 w 713013"/>
                    <a:gd name="connsiteY2" fmla="*/ 1828809 h 1869752"/>
                    <a:gd name="connsiteX3" fmla="*/ 130709 w 713013"/>
                    <a:gd name="connsiteY3" fmla="*/ 9 h 1869752"/>
                    <a:gd name="connsiteX4" fmla="*/ 198948 w 713013"/>
                    <a:gd name="connsiteY4" fmla="*/ 1801513 h 1869752"/>
                    <a:gd name="connsiteX5" fmla="*/ 253539 w 713013"/>
                    <a:gd name="connsiteY5" fmla="*/ 600510 h 1869752"/>
                    <a:gd name="connsiteX6" fmla="*/ 444608 w 713013"/>
                    <a:gd name="connsiteY6" fmla="*/ 1801513 h 1869752"/>
                    <a:gd name="connsiteX7" fmla="*/ 458256 w 713013"/>
                    <a:gd name="connsiteY7" fmla="*/ 627806 h 1869752"/>
                    <a:gd name="connsiteX8" fmla="*/ 581085 w 713013"/>
                    <a:gd name="connsiteY8" fmla="*/ 1760570 h 1869752"/>
                    <a:gd name="connsiteX9" fmla="*/ 703915 w 713013"/>
                    <a:gd name="connsiteY9" fmla="*/ 163782 h 1869752"/>
                    <a:gd name="connsiteX10" fmla="*/ 703915 w 713013"/>
                    <a:gd name="connsiteY10" fmla="*/ 1869752 h 18697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13013" h="1869752">
                      <a:moveTo>
                        <a:pt x="7879" y="1869752"/>
                      </a:moveTo>
                      <a:cubicBezTo>
                        <a:pt x="1055" y="1129361"/>
                        <a:pt x="-5769" y="388970"/>
                        <a:pt x="7879" y="382146"/>
                      </a:cubicBezTo>
                      <a:cubicBezTo>
                        <a:pt x="21527" y="375322"/>
                        <a:pt x="69294" y="1892499"/>
                        <a:pt x="89766" y="1828809"/>
                      </a:cubicBezTo>
                      <a:cubicBezTo>
                        <a:pt x="110238" y="1765119"/>
                        <a:pt x="112512" y="4558"/>
                        <a:pt x="130709" y="9"/>
                      </a:cubicBezTo>
                      <a:cubicBezTo>
                        <a:pt x="148906" y="-4540"/>
                        <a:pt x="178476" y="1701429"/>
                        <a:pt x="198948" y="1801513"/>
                      </a:cubicBezTo>
                      <a:cubicBezTo>
                        <a:pt x="219420" y="1901597"/>
                        <a:pt x="212596" y="600510"/>
                        <a:pt x="253539" y="600510"/>
                      </a:cubicBezTo>
                      <a:cubicBezTo>
                        <a:pt x="294482" y="600510"/>
                        <a:pt x="410489" y="1796964"/>
                        <a:pt x="444608" y="1801513"/>
                      </a:cubicBezTo>
                      <a:cubicBezTo>
                        <a:pt x="478728" y="1806062"/>
                        <a:pt x="435510" y="634630"/>
                        <a:pt x="458256" y="627806"/>
                      </a:cubicBezTo>
                      <a:cubicBezTo>
                        <a:pt x="481002" y="620982"/>
                        <a:pt x="540142" y="1837907"/>
                        <a:pt x="581085" y="1760570"/>
                      </a:cubicBezTo>
                      <a:cubicBezTo>
                        <a:pt x="622028" y="1683233"/>
                        <a:pt x="683443" y="145585"/>
                        <a:pt x="703915" y="163782"/>
                      </a:cubicBezTo>
                      <a:cubicBezTo>
                        <a:pt x="724387" y="181979"/>
                        <a:pt x="703915" y="1589973"/>
                        <a:pt x="703915" y="1869752"/>
                      </a:cubicBezTo>
                    </a:path>
                  </a:pathLst>
                </a:cu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  <p:grpSp>
          <p:nvGrpSpPr>
            <p:cNvPr id="59" name="กลุ่ม 58"/>
            <p:cNvGrpSpPr/>
            <p:nvPr/>
          </p:nvGrpSpPr>
          <p:grpSpPr>
            <a:xfrm>
              <a:off x="1152845" y="5577853"/>
              <a:ext cx="441340" cy="526776"/>
              <a:chOff x="2919103" y="1528549"/>
              <a:chExt cx="3768300" cy="3782372"/>
            </a:xfrm>
          </p:grpSpPr>
          <p:sp>
            <p:nvSpPr>
              <p:cNvPr id="93" name="รูปแบบอิสระ 92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94" name="วงรี 93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0" name="กลุ่ม 59"/>
            <p:cNvGrpSpPr/>
            <p:nvPr/>
          </p:nvGrpSpPr>
          <p:grpSpPr>
            <a:xfrm>
              <a:off x="1671215" y="5593556"/>
              <a:ext cx="441340" cy="526776"/>
              <a:chOff x="2919103" y="1528549"/>
              <a:chExt cx="3768300" cy="3782372"/>
            </a:xfrm>
          </p:grpSpPr>
          <p:sp>
            <p:nvSpPr>
              <p:cNvPr id="91" name="รูปแบบอิสระ 90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92" name="วงรี 91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1" name="กลุ่ม 60"/>
            <p:cNvGrpSpPr/>
            <p:nvPr/>
          </p:nvGrpSpPr>
          <p:grpSpPr>
            <a:xfrm>
              <a:off x="2271821" y="5609259"/>
              <a:ext cx="441340" cy="526776"/>
              <a:chOff x="2919103" y="1528549"/>
              <a:chExt cx="3768300" cy="3782372"/>
            </a:xfrm>
          </p:grpSpPr>
          <p:sp>
            <p:nvSpPr>
              <p:cNvPr id="89" name="รูปแบบอิสระ 88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90" name="วงรี 89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2" name="กลุ่ม 61"/>
            <p:cNvGrpSpPr/>
            <p:nvPr/>
          </p:nvGrpSpPr>
          <p:grpSpPr>
            <a:xfrm>
              <a:off x="2723515" y="5550557"/>
              <a:ext cx="441340" cy="526776"/>
              <a:chOff x="2919103" y="1528549"/>
              <a:chExt cx="3768300" cy="3782372"/>
            </a:xfrm>
          </p:grpSpPr>
          <p:sp>
            <p:nvSpPr>
              <p:cNvPr id="87" name="รูปแบบอิสระ 86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88" name="วงรี 87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3" name="กลุ่ม 62"/>
            <p:cNvGrpSpPr/>
            <p:nvPr/>
          </p:nvGrpSpPr>
          <p:grpSpPr>
            <a:xfrm>
              <a:off x="3243479" y="5513725"/>
              <a:ext cx="441340" cy="526776"/>
              <a:chOff x="2919103" y="1528549"/>
              <a:chExt cx="3768300" cy="3782372"/>
            </a:xfrm>
          </p:grpSpPr>
          <p:sp>
            <p:nvSpPr>
              <p:cNvPr id="85" name="รูปแบบอิสระ 84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86" name="วงรี 85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4" name="กลุ่ม 63"/>
            <p:cNvGrpSpPr/>
            <p:nvPr/>
          </p:nvGrpSpPr>
          <p:grpSpPr>
            <a:xfrm>
              <a:off x="3762068" y="5543073"/>
              <a:ext cx="441340" cy="526776"/>
              <a:chOff x="2919103" y="1528549"/>
              <a:chExt cx="3768300" cy="3782372"/>
            </a:xfrm>
          </p:grpSpPr>
          <p:sp>
            <p:nvSpPr>
              <p:cNvPr id="83" name="รูปแบบอิสระ 82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84" name="วงรี 83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5" name="กลุ่ม 64"/>
            <p:cNvGrpSpPr/>
            <p:nvPr/>
          </p:nvGrpSpPr>
          <p:grpSpPr>
            <a:xfrm>
              <a:off x="4294185" y="5513725"/>
              <a:ext cx="441340" cy="526776"/>
              <a:chOff x="2919103" y="1528549"/>
              <a:chExt cx="3768300" cy="3782372"/>
            </a:xfrm>
          </p:grpSpPr>
          <p:sp>
            <p:nvSpPr>
              <p:cNvPr id="81" name="รูปแบบอิสระ 80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82" name="วงรี 81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6" name="กลุ่ม 65"/>
            <p:cNvGrpSpPr/>
            <p:nvPr/>
          </p:nvGrpSpPr>
          <p:grpSpPr>
            <a:xfrm>
              <a:off x="4869371" y="5513725"/>
              <a:ext cx="441340" cy="526776"/>
              <a:chOff x="2919103" y="1528549"/>
              <a:chExt cx="3768300" cy="3782372"/>
            </a:xfrm>
          </p:grpSpPr>
          <p:sp>
            <p:nvSpPr>
              <p:cNvPr id="79" name="รูปแบบอิสระ 78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80" name="วงรี 79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7" name="กลุ่ม 66"/>
            <p:cNvGrpSpPr/>
            <p:nvPr/>
          </p:nvGrpSpPr>
          <p:grpSpPr>
            <a:xfrm>
              <a:off x="5356100" y="5498022"/>
              <a:ext cx="441340" cy="526776"/>
              <a:chOff x="2919103" y="1528549"/>
              <a:chExt cx="3768300" cy="3782372"/>
            </a:xfrm>
          </p:grpSpPr>
          <p:sp>
            <p:nvSpPr>
              <p:cNvPr id="77" name="รูปแบบอิสระ 76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8" name="วงรี 77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8" name="กลุ่ม 67"/>
            <p:cNvGrpSpPr/>
            <p:nvPr/>
          </p:nvGrpSpPr>
          <p:grpSpPr>
            <a:xfrm>
              <a:off x="5964190" y="5552612"/>
              <a:ext cx="441340" cy="526776"/>
              <a:chOff x="2919103" y="1528549"/>
              <a:chExt cx="3768300" cy="3782372"/>
            </a:xfrm>
          </p:grpSpPr>
          <p:sp>
            <p:nvSpPr>
              <p:cNvPr id="75" name="รูปแบบอิสระ 74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6" name="วงรี 75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9" name="กลุ่ม 68"/>
            <p:cNvGrpSpPr/>
            <p:nvPr/>
          </p:nvGrpSpPr>
          <p:grpSpPr>
            <a:xfrm>
              <a:off x="6540652" y="5525316"/>
              <a:ext cx="441340" cy="526776"/>
              <a:chOff x="2919103" y="1528549"/>
              <a:chExt cx="3768300" cy="3782372"/>
            </a:xfrm>
          </p:grpSpPr>
          <p:sp>
            <p:nvSpPr>
              <p:cNvPr id="73" name="รูปแบบอิสระ 72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4" name="วงรี 73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70" name="กลุ่ม 69"/>
            <p:cNvGrpSpPr/>
            <p:nvPr/>
          </p:nvGrpSpPr>
          <p:grpSpPr>
            <a:xfrm>
              <a:off x="7049124" y="5552611"/>
              <a:ext cx="441340" cy="526776"/>
              <a:chOff x="2919103" y="1528549"/>
              <a:chExt cx="3768300" cy="3782372"/>
            </a:xfrm>
          </p:grpSpPr>
          <p:sp>
            <p:nvSpPr>
              <p:cNvPr id="71" name="รูปแบบอิสระ 70"/>
              <p:cNvSpPr/>
              <p:nvPr/>
            </p:nvSpPr>
            <p:spPr>
              <a:xfrm>
                <a:off x="2919103" y="1528549"/>
                <a:ext cx="3768300" cy="3782372"/>
              </a:xfrm>
              <a:custGeom>
                <a:avLst/>
                <a:gdLst>
                  <a:gd name="connsiteX0" fmla="*/ 2211502 w 4483021"/>
                  <a:gd name="connsiteY0" fmla="*/ 1388095 h 3982168"/>
                  <a:gd name="connsiteX1" fmla="*/ 2211502 w 4483021"/>
                  <a:gd name="connsiteY1" fmla="*/ 1333504 h 3982168"/>
                  <a:gd name="connsiteX2" fmla="*/ 2416219 w 4483021"/>
                  <a:gd name="connsiteY2" fmla="*/ 296274 h 3982168"/>
                  <a:gd name="connsiteX3" fmla="*/ 3535335 w 4483021"/>
                  <a:gd name="connsiteY3" fmla="*/ 664764 h 3982168"/>
                  <a:gd name="connsiteX4" fmla="*/ 2661878 w 4483021"/>
                  <a:gd name="connsiteY4" fmla="*/ 1497277 h 3982168"/>
                  <a:gd name="connsiteX5" fmla="*/ 3958416 w 4483021"/>
                  <a:gd name="connsiteY5" fmla="*/ 1087844 h 3982168"/>
                  <a:gd name="connsiteX6" fmla="*/ 4449735 w 4483021"/>
                  <a:gd name="connsiteY6" fmla="*/ 2152370 h 3982168"/>
                  <a:gd name="connsiteX7" fmla="*/ 3112255 w 4483021"/>
                  <a:gd name="connsiteY7" fmla="*/ 2166017 h 3982168"/>
                  <a:gd name="connsiteX8" fmla="*/ 4449735 w 4483021"/>
                  <a:gd name="connsiteY8" fmla="*/ 2616394 h 3982168"/>
                  <a:gd name="connsiteX9" fmla="*/ 3985711 w 4483021"/>
                  <a:gd name="connsiteY9" fmla="*/ 3476203 h 3982168"/>
                  <a:gd name="connsiteX10" fmla="*/ 2989425 w 4483021"/>
                  <a:gd name="connsiteY10" fmla="*/ 2616394 h 3982168"/>
                  <a:gd name="connsiteX11" fmla="*/ 3371562 w 4483021"/>
                  <a:gd name="connsiteY11" fmla="*/ 3790101 h 3982168"/>
                  <a:gd name="connsiteX12" fmla="*/ 2402571 w 4483021"/>
                  <a:gd name="connsiteY12" fmla="*/ 3871988 h 3982168"/>
                  <a:gd name="connsiteX13" fmla="*/ 2211502 w 4483021"/>
                  <a:gd name="connsiteY13" fmla="*/ 2698280 h 3982168"/>
                  <a:gd name="connsiteX14" fmla="*/ 1856661 w 4483021"/>
                  <a:gd name="connsiteY14" fmla="*/ 3940226 h 3982168"/>
                  <a:gd name="connsiteX15" fmla="*/ 860374 w 4483021"/>
                  <a:gd name="connsiteY15" fmla="*/ 3476203 h 3982168"/>
                  <a:gd name="connsiteX16" fmla="*/ 1692887 w 4483021"/>
                  <a:gd name="connsiteY16" fmla="*/ 2466268 h 3982168"/>
                  <a:gd name="connsiteX17" fmla="*/ 546475 w 4483021"/>
                  <a:gd name="connsiteY17" fmla="*/ 3135009 h 3982168"/>
                  <a:gd name="connsiteX18" fmla="*/ 164338 w 4483021"/>
                  <a:gd name="connsiteY18" fmla="*/ 2411677 h 3982168"/>
                  <a:gd name="connsiteX19" fmla="*/ 1570058 w 4483021"/>
                  <a:gd name="connsiteY19" fmla="*/ 1893062 h 3982168"/>
                  <a:gd name="connsiteX20" fmla="*/ 191634 w 4483021"/>
                  <a:gd name="connsiteY20" fmla="*/ 1838471 h 3982168"/>
                  <a:gd name="connsiteX21" fmla="*/ 177986 w 4483021"/>
                  <a:gd name="connsiteY21" fmla="*/ 896776 h 3982168"/>
                  <a:gd name="connsiteX22" fmla="*/ 1747478 w 4483021"/>
                  <a:gd name="connsiteY22" fmla="*/ 1510925 h 3982168"/>
                  <a:gd name="connsiteX23" fmla="*/ 737544 w 4483021"/>
                  <a:gd name="connsiteY23" fmla="*/ 337217 h 3982168"/>
                  <a:gd name="connsiteX24" fmla="*/ 1720183 w 4483021"/>
                  <a:gd name="connsiteY24" fmla="*/ 64262 h 3982168"/>
                  <a:gd name="connsiteX25" fmla="*/ 2211502 w 4483021"/>
                  <a:gd name="connsiteY25" fmla="*/ 1388095 h 3982168"/>
                  <a:gd name="connsiteX0" fmla="*/ 2211502 w 4483021"/>
                  <a:gd name="connsiteY0" fmla="*/ 1407265 h 4001338"/>
                  <a:gd name="connsiteX1" fmla="*/ 2211502 w 4483021"/>
                  <a:gd name="connsiteY1" fmla="*/ 1352674 h 4001338"/>
                  <a:gd name="connsiteX2" fmla="*/ 2498105 w 4483021"/>
                  <a:gd name="connsiteY2" fmla="*/ 15193 h 4001338"/>
                  <a:gd name="connsiteX3" fmla="*/ 3535335 w 4483021"/>
                  <a:gd name="connsiteY3" fmla="*/ 683934 h 4001338"/>
                  <a:gd name="connsiteX4" fmla="*/ 2661878 w 4483021"/>
                  <a:gd name="connsiteY4" fmla="*/ 1516447 h 4001338"/>
                  <a:gd name="connsiteX5" fmla="*/ 3958416 w 4483021"/>
                  <a:gd name="connsiteY5" fmla="*/ 1107014 h 4001338"/>
                  <a:gd name="connsiteX6" fmla="*/ 4449735 w 4483021"/>
                  <a:gd name="connsiteY6" fmla="*/ 2171540 h 4001338"/>
                  <a:gd name="connsiteX7" fmla="*/ 3112255 w 4483021"/>
                  <a:gd name="connsiteY7" fmla="*/ 2185187 h 4001338"/>
                  <a:gd name="connsiteX8" fmla="*/ 4449735 w 4483021"/>
                  <a:gd name="connsiteY8" fmla="*/ 2635564 h 4001338"/>
                  <a:gd name="connsiteX9" fmla="*/ 3985711 w 4483021"/>
                  <a:gd name="connsiteY9" fmla="*/ 3495373 h 4001338"/>
                  <a:gd name="connsiteX10" fmla="*/ 2989425 w 4483021"/>
                  <a:gd name="connsiteY10" fmla="*/ 2635564 h 4001338"/>
                  <a:gd name="connsiteX11" fmla="*/ 3371562 w 4483021"/>
                  <a:gd name="connsiteY11" fmla="*/ 3809271 h 4001338"/>
                  <a:gd name="connsiteX12" fmla="*/ 2402571 w 4483021"/>
                  <a:gd name="connsiteY12" fmla="*/ 3891158 h 4001338"/>
                  <a:gd name="connsiteX13" fmla="*/ 2211502 w 4483021"/>
                  <a:gd name="connsiteY13" fmla="*/ 2717450 h 4001338"/>
                  <a:gd name="connsiteX14" fmla="*/ 1856661 w 4483021"/>
                  <a:gd name="connsiteY14" fmla="*/ 3959396 h 4001338"/>
                  <a:gd name="connsiteX15" fmla="*/ 860374 w 4483021"/>
                  <a:gd name="connsiteY15" fmla="*/ 3495373 h 4001338"/>
                  <a:gd name="connsiteX16" fmla="*/ 1692887 w 4483021"/>
                  <a:gd name="connsiteY16" fmla="*/ 2485438 h 4001338"/>
                  <a:gd name="connsiteX17" fmla="*/ 546475 w 4483021"/>
                  <a:gd name="connsiteY17" fmla="*/ 3154179 h 4001338"/>
                  <a:gd name="connsiteX18" fmla="*/ 164338 w 4483021"/>
                  <a:gd name="connsiteY18" fmla="*/ 2430847 h 4001338"/>
                  <a:gd name="connsiteX19" fmla="*/ 1570058 w 4483021"/>
                  <a:gd name="connsiteY19" fmla="*/ 1912232 h 4001338"/>
                  <a:gd name="connsiteX20" fmla="*/ 191634 w 4483021"/>
                  <a:gd name="connsiteY20" fmla="*/ 1857641 h 4001338"/>
                  <a:gd name="connsiteX21" fmla="*/ 177986 w 4483021"/>
                  <a:gd name="connsiteY21" fmla="*/ 915946 h 4001338"/>
                  <a:gd name="connsiteX22" fmla="*/ 1747478 w 4483021"/>
                  <a:gd name="connsiteY22" fmla="*/ 1530095 h 4001338"/>
                  <a:gd name="connsiteX23" fmla="*/ 737544 w 4483021"/>
                  <a:gd name="connsiteY23" fmla="*/ 356387 h 4001338"/>
                  <a:gd name="connsiteX24" fmla="*/ 1720183 w 4483021"/>
                  <a:gd name="connsiteY24" fmla="*/ 83432 h 4001338"/>
                  <a:gd name="connsiteX25" fmla="*/ 2211502 w 4483021"/>
                  <a:gd name="connsiteY25" fmla="*/ 1407265 h 4001338"/>
                  <a:gd name="connsiteX0" fmla="*/ 2211502 w 4492883"/>
                  <a:gd name="connsiteY0" fmla="*/ 1407265 h 4001338"/>
                  <a:gd name="connsiteX1" fmla="*/ 2211502 w 4492883"/>
                  <a:gd name="connsiteY1" fmla="*/ 1352674 h 4001338"/>
                  <a:gd name="connsiteX2" fmla="*/ 2498105 w 4492883"/>
                  <a:gd name="connsiteY2" fmla="*/ 15193 h 4001338"/>
                  <a:gd name="connsiteX3" fmla="*/ 3535335 w 4492883"/>
                  <a:gd name="connsiteY3" fmla="*/ 683934 h 4001338"/>
                  <a:gd name="connsiteX4" fmla="*/ 2661878 w 4492883"/>
                  <a:gd name="connsiteY4" fmla="*/ 1516447 h 4001338"/>
                  <a:gd name="connsiteX5" fmla="*/ 4026655 w 4492883"/>
                  <a:gd name="connsiteY5" fmla="*/ 1025127 h 4001338"/>
                  <a:gd name="connsiteX6" fmla="*/ 4449735 w 4492883"/>
                  <a:gd name="connsiteY6" fmla="*/ 2171540 h 4001338"/>
                  <a:gd name="connsiteX7" fmla="*/ 3112255 w 4492883"/>
                  <a:gd name="connsiteY7" fmla="*/ 2185187 h 4001338"/>
                  <a:gd name="connsiteX8" fmla="*/ 4449735 w 4492883"/>
                  <a:gd name="connsiteY8" fmla="*/ 2635564 h 4001338"/>
                  <a:gd name="connsiteX9" fmla="*/ 3985711 w 4492883"/>
                  <a:gd name="connsiteY9" fmla="*/ 3495373 h 4001338"/>
                  <a:gd name="connsiteX10" fmla="*/ 2989425 w 4492883"/>
                  <a:gd name="connsiteY10" fmla="*/ 2635564 h 4001338"/>
                  <a:gd name="connsiteX11" fmla="*/ 3371562 w 4492883"/>
                  <a:gd name="connsiteY11" fmla="*/ 3809271 h 4001338"/>
                  <a:gd name="connsiteX12" fmla="*/ 2402571 w 4492883"/>
                  <a:gd name="connsiteY12" fmla="*/ 3891158 h 4001338"/>
                  <a:gd name="connsiteX13" fmla="*/ 2211502 w 4492883"/>
                  <a:gd name="connsiteY13" fmla="*/ 2717450 h 4001338"/>
                  <a:gd name="connsiteX14" fmla="*/ 1856661 w 4492883"/>
                  <a:gd name="connsiteY14" fmla="*/ 3959396 h 4001338"/>
                  <a:gd name="connsiteX15" fmla="*/ 860374 w 4492883"/>
                  <a:gd name="connsiteY15" fmla="*/ 3495373 h 4001338"/>
                  <a:gd name="connsiteX16" fmla="*/ 1692887 w 4492883"/>
                  <a:gd name="connsiteY16" fmla="*/ 2485438 h 4001338"/>
                  <a:gd name="connsiteX17" fmla="*/ 546475 w 4492883"/>
                  <a:gd name="connsiteY17" fmla="*/ 3154179 h 4001338"/>
                  <a:gd name="connsiteX18" fmla="*/ 164338 w 4492883"/>
                  <a:gd name="connsiteY18" fmla="*/ 2430847 h 4001338"/>
                  <a:gd name="connsiteX19" fmla="*/ 1570058 w 4492883"/>
                  <a:gd name="connsiteY19" fmla="*/ 1912232 h 4001338"/>
                  <a:gd name="connsiteX20" fmla="*/ 191634 w 4492883"/>
                  <a:gd name="connsiteY20" fmla="*/ 1857641 h 4001338"/>
                  <a:gd name="connsiteX21" fmla="*/ 177986 w 4492883"/>
                  <a:gd name="connsiteY21" fmla="*/ 915946 h 4001338"/>
                  <a:gd name="connsiteX22" fmla="*/ 1747478 w 4492883"/>
                  <a:gd name="connsiteY22" fmla="*/ 1530095 h 4001338"/>
                  <a:gd name="connsiteX23" fmla="*/ 737544 w 4492883"/>
                  <a:gd name="connsiteY23" fmla="*/ 356387 h 4001338"/>
                  <a:gd name="connsiteX24" fmla="*/ 1720183 w 4492883"/>
                  <a:gd name="connsiteY24" fmla="*/ 83432 h 4001338"/>
                  <a:gd name="connsiteX25" fmla="*/ 2211502 w 4492883"/>
                  <a:gd name="connsiteY25" fmla="*/ 1407265 h 4001338"/>
                  <a:gd name="connsiteX0" fmla="*/ 2211502 w 4500072"/>
                  <a:gd name="connsiteY0" fmla="*/ 1407265 h 4001338"/>
                  <a:gd name="connsiteX1" fmla="*/ 2211502 w 4500072"/>
                  <a:gd name="connsiteY1" fmla="*/ 1352674 h 4001338"/>
                  <a:gd name="connsiteX2" fmla="*/ 2498105 w 4500072"/>
                  <a:gd name="connsiteY2" fmla="*/ 15193 h 4001338"/>
                  <a:gd name="connsiteX3" fmla="*/ 3535335 w 4500072"/>
                  <a:gd name="connsiteY3" fmla="*/ 683934 h 4001338"/>
                  <a:gd name="connsiteX4" fmla="*/ 2661878 w 4500072"/>
                  <a:gd name="connsiteY4" fmla="*/ 1516447 h 4001338"/>
                  <a:gd name="connsiteX5" fmla="*/ 4067598 w 4500072"/>
                  <a:gd name="connsiteY5" fmla="*/ 956888 h 4001338"/>
                  <a:gd name="connsiteX6" fmla="*/ 4449735 w 4500072"/>
                  <a:gd name="connsiteY6" fmla="*/ 2171540 h 4001338"/>
                  <a:gd name="connsiteX7" fmla="*/ 3112255 w 4500072"/>
                  <a:gd name="connsiteY7" fmla="*/ 2185187 h 4001338"/>
                  <a:gd name="connsiteX8" fmla="*/ 4449735 w 4500072"/>
                  <a:gd name="connsiteY8" fmla="*/ 2635564 h 4001338"/>
                  <a:gd name="connsiteX9" fmla="*/ 3985711 w 4500072"/>
                  <a:gd name="connsiteY9" fmla="*/ 3495373 h 4001338"/>
                  <a:gd name="connsiteX10" fmla="*/ 2989425 w 4500072"/>
                  <a:gd name="connsiteY10" fmla="*/ 2635564 h 4001338"/>
                  <a:gd name="connsiteX11" fmla="*/ 3371562 w 4500072"/>
                  <a:gd name="connsiteY11" fmla="*/ 3809271 h 4001338"/>
                  <a:gd name="connsiteX12" fmla="*/ 2402571 w 4500072"/>
                  <a:gd name="connsiteY12" fmla="*/ 3891158 h 4001338"/>
                  <a:gd name="connsiteX13" fmla="*/ 2211502 w 4500072"/>
                  <a:gd name="connsiteY13" fmla="*/ 2717450 h 4001338"/>
                  <a:gd name="connsiteX14" fmla="*/ 1856661 w 4500072"/>
                  <a:gd name="connsiteY14" fmla="*/ 3959396 h 4001338"/>
                  <a:gd name="connsiteX15" fmla="*/ 860374 w 4500072"/>
                  <a:gd name="connsiteY15" fmla="*/ 3495373 h 4001338"/>
                  <a:gd name="connsiteX16" fmla="*/ 1692887 w 4500072"/>
                  <a:gd name="connsiteY16" fmla="*/ 2485438 h 4001338"/>
                  <a:gd name="connsiteX17" fmla="*/ 546475 w 4500072"/>
                  <a:gd name="connsiteY17" fmla="*/ 3154179 h 4001338"/>
                  <a:gd name="connsiteX18" fmla="*/ 164338 w 4500072"/>
                  <a:gd name="connsiteY18" fmla="*/ 2430847 h 4001338"/>
                  <a:gd name="connsiteX19" fmla="*/ 1570058 w 4500072"/>
                  <a:gd name="connsiteY19" fmla="*/ 1912232 h 4001338"/>
                  <a:gd name="connsiteX20" fmla="*/ 191634 w 4500072"/>
                  <a:gd name="connsiteY20" fmla="*/ 1857641 h 4001338"/>
                  <a:gd name="connsiteX21" fmla="*/ 177986 w 4500072"/>
                  <a:gd name="connsiteY21" fmla="*/ 915946 h 4001338"/>
                  <a:gd name="connsiteX22" fmla="*/ 1747478 w 4500072"/>
                  <a:gd name="connsiteY22" fmla="*/ 1530095 h 4001338"/>
                  <a:gd name="connsiteX23" fmla="*/ 737544 w 4500072"/>
                  <a:gd name="connsiteY23" fmla="*/ 356387 h 4001338"/>
                  <a:gd name="connsiteX24" fmla="*/ 1720183 w 4500072"/>
                  <a:gd name="connsiteY24" fmla="*/ 83432 h 4001338"/>
                  <a:gd name="connsiteX25" fmla="*/ 2211502 w 4500072"/>
                  <a:gd name="connsiteY25" fmla="*/ 1407265 h 4001338"/>
                  <a:gd name="connsiteX0" fmla="*/ 2211502 w 4500072"/>
                  <a:gd name="connsiteY0" fmla="*/ 1470623 h 4064696"/>
                  <a:gd name="connsiteX1" fmla="*/ 2211502 w 4500072"/>
                  <a:gd name="connsiteY1" fmla="*/ 1416032 h 4064696"/>
                  <a:gd name="connsiteX2" fmla="*/ 2498105 w 4500072"/>
                  <a:gd name="connsiteY2" fmla="*/ 78551 h 4064696"/>
                  <a:gd name="connsiteX3" fmla="*/ 3535335 w 4500072"/>
                  <a:gd name="connsiteY3" fmla="*/ 747292 h 4064696"/>
                  <a:gd name="connsiteX4" fmla="*/ 2661878 w 4500072"/>
                  <a:gd name="connsiteY4" fmla="*/ 1579805 h 4064696"/>
                  <a:gd name="connsiteX5" fmla="*/ 4067598 w 4500072"/>
                  <a:gd name="connsiteY5" fmla="*/ 1020246 h 4064696"/>
                  <a:gd name="connsiteX6" fmla="*/ 4449735 w 4500072"/>
                  <a:gd name="connsiteY6" fmla="*/ 2234898 h 4064696"/>
                  <a:gd name="connsiteX7" fmla="*/ 3112255 w 4500072"/>
                  <a:gd name="connsiteY7" fmla="*/ 2248545 h 4064696"/>
                  <a:gd name="connsiteX8" fmla="*/ 4449735 w 4500072"/>
                  <a:gd name="connsiteY8" fmla="*/ 2698922 h 4064696"/>
                  <a:gd name="connsiteX9" fmla="*/ 3985711 w 4500072"/>
                  <a:gd name="connsiteY9" fmla="*/ 3558731 h 4064696"/>
                  <a:gd name="connsiteX10" fmla="*/ 2989425 w 4500072"/>
                  <a:gd name="connsiteY10" fmla="*/ 2698922 h 4064696"/>
                  <a:gd name="connsiteX11" fmla="*/ 3371562 w 4500072"/>
                  <a:gd name="connsiteY11" fmla="*/ 3872629 h 4064696"/>
                  <a:gd name="connsiteX12" fmla="*/ 2402571 w 4500072"/>
                  <a:gd name="connsiteY12" fmla="*/ 3954516 h 4064696"/>
                  <a:gd name="connsiteX13" fmla="*/ 2211502 w 4500072"/>
                  <a:gd name="connsiteY13" fmla="*/ 2780808 h 4064696"/>
                  <a:gd name="connsiteX14" fmla="*/ 1856661 w 4500072"/>
                  <a:gd name="connsiteY14" fmla="*/ 4022754 h 4064696"/>
                  <a:gd name="connsiteX15" fmla="*/ 860374 w 4500072"/>
                  <a:gd name="connsiteY15" fmla="*/ 3558731 h 4064696"/>
                  <a:gd name="connsiteX16" fmla="*/ 1692887 w 4500072"/>
                  <a:gd name="connsiteY16" fmla="*/ 2548796 h 4064696"/>
                  <a:gd name="connsiteX17" fmla="*/ 546475 w 4500072"/>
                  <a:gd name="connsiteY17" fmla="*/ 3217537 h 4064696"/>
                  <a:gd name="connsiteX18" fmla="*/ 164338 w 4500072"/>
                  <a:gd name="connsiteY18" fmla="*/ 2494205 h 4064696"/>
                  <a:gd name="connsiteX19" fmla="*/ 1570058 w 4500072"/>
                  <a:gd name="connsiteY19" fmla="*/ 1975590 h 4064696"/>
                  <a:gd name="connsiteX20" fmla="*/ 191634 w 4500072"/>
                  <a:gd name="connsiteY20" fmla="*/ 1920999 h 4064696"/>
                  <a:gd name="connsiteX21" fmla="*/ 177986 w 4500072"/>
                  <a:gd name="connsiteY21" fmla="*/ 979304 h 4064696"/>
                  <a:gd name="connsiteX22" fmla="*/ 1747478 w 4500072"/>
                  <a:gd name="connsiteY22" fmla="*/ 1593453 h 4064696"/>
                  <a:gd name="connsiteX23" fmla="*/ 737544 w 4500072"/>
                  <a:gd name="connsiteY23" fmla="*/ 419745 h 4064696"/>
                  <a:gd name="connsiteX24" fmla="*/ 1788421 w 4500072"/>
                  <a:gd name="connsiteY24" fmla="*/ 51256 h 4064696"/>
                  <a:gd name="connsiteX25" fmla="*/ 2211502 w 4500072"/>
                  <a:gd name="connsiteY25" fmla="*/ 1470623 h 4064696"/>
                  <a:gd name="connsiteX0" fmla="*/ 2120624 w 4409194"/>
                  <a:gd name="connsiteY0" fmla="*/ 1470623 h 4064696"/>
                  <a:gd name="connsiteX1" fmla="*/ 2120624 w 4409194"/>
                  <a:gd name="connsiteY1" fmla="*/ 1416032 h 4064696"/>
                  <a:gd name="connsiteX2" fmla="*/ 2407227 w 4409194"/>
                  <a:gd name="connsiteY2" fmla="*/ 78551 h 4064696"/>
                  <a:gd name="connsiteX3" fmla="*/ 3444457 w 4409194"/>
                  <a:gd name="connsiteY3" fmla="*/ 747292 h 4064696"/>
                  <a:gd name="connsiteX4" fmla="*/ 2571000 w 4409194"/>
                  <a:gd name="connsiteY4" fmla="*/ 1579805 h 4064696"/>
                  <a:gd name="connsiteX5" fmla="*/ 3976720 w 4409194"/>
                  <a:gd name="connsiteY5" fmla="*/ 1020246 h 4064696"/>
                  <a:gd name="connsiteX6" fmla="*/ 4358857 w 4409194"/>
                  <a:gd name="connsiteY6" fmla="*/ 2234898 h 4064696"/>
                  <a:gd name="connsiteX7" fmla="*/ 3021377 w 4409194"/>
                  <a:gd name="connsiteY7" fmla="*/ 2248545 h 4064696"/>
                  <a:gd name="connsiteX8" fmla="*/ 4358857 w 4409194"/>
                  <a:gd name="connsiteY8" fmla="*/ 2698922 h 4064696"/>
                  <a:gd name="connsiteX9" fmla="*/ 3894833 w 4409194"/>
                  <a:gd name="connsiteY9" fmla="*/ 3558731 h 4064696"/>
                  <a:gd name="connsiteX10" fmla="*/ 2898547 w 4409194"/>
                  <a:gd name="connsiteY10" fmla="*/ 2698922 h 4064696"/>
                  <a:gd name="connsiteX11" fmla="*/ 3280684 w 4409194"/>
                  <a:gd name="connsiteY11" fmla="*/ 3872629 h 4064696"/>
                  <a:gd name="connsiteX12" fmla="*/ 2311693 w 4409194"/>
                  <a:gd name="connsiteY12" fmla="*/ 3954516 h 4064696"/>
                  <a:gd name="connsiteX13" fmla="*/ 2120624 w 4409194"/>
                  <a:gd name="connsiteY13" fmla="*/ 2780808 h 4064696"/>
                  <a:gd name="connsiteX14" fmla="*/ 1765783 w 4409194"/>
                  <a:gd name="connsiteY14" fmla="*/ 4022754 h 4064696"/>
                  <a:gd name="connsiteX15" fmla="*/ 769496 w 4409194"/>
                  <a:gd name="connsiteY15" fmla="*/ 3558731 h 4064696"/>
                  <a:gd name="connsiteX16" fmla="*/ 1602009 w 4409194"/>
                  <a:gd name="connsiteY16" fmla="*/ 2548796 h 4064696"/>
                  <a:gd name="connsiteX17" fmla="*/ 455597 w 4409194"/>
                  <a:gd name="connsiteY17" fmla="*/ 3217537 h 4064696"/>
                  <a:gd name="connsiteX18" fmla="*/ 73460 w 4409194"/>
                  <a:gd name="connsiteY18" fmla="*/ 2494205 h 4064696"/>
                  <a:gd name="connsiteX19" fmla="*/ 1479180 w 4409194"/>
                  <a:gd name="connsiteY19" fmla="*/ 1975590 h 4064696"/>
                  <a:gd name="connsiteX20" fmla="*/ 100756 w 4409194"/>
                  <a:gd name="connsiteY20" fmla="*/ 1920999 h 4064696"/>
                  <a:gd name="connsiteX21" fmla="*/ 278177 w 4409194"/>
                  <a:gd name="connsiteY21" fmla="*/ 815531 h 4064696"/>
                  <a:gd name="connsiteX22" fmla="*/ 1656600 w 4409194"/>
                  <a:gd name="connsiteY22" fmla="*/ 1593453 h 4064696"/>
                  <a:gd name="connsiteX23" fmla="*/ 646666 w 4409194"/>
                  <a:gd name="connsiteY23" fmla="*/ 419745 h 4064696"/>
                  <a:gd name="connsiteX24" fmla="*/ 1697543 w 4409194"/>
                  <a:gd name="connsiteY24" fmla="*/ 51256 h 4064696"/>
                  <a:gd name="connsiteX25" fmla="*/ 2120624 w 4409194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509244 w 4473981"/>
                  <a:gd name="connsiteY3" fmla="*/ 747292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470623 h 4064696"/>
                  <a:gd name="connsiteX1" fmla="*/ 2185411 w 4473981"/>
                  <a:gd name="connsiteY1" fmla="*/ 1416032 h 4064696"/>
                  <a:gd name="connsiteX2" fmla="*/ 2472014 w 4473981"/>
                  <a:gd name="connsiteY2" fmla="*/ 78551 h 4064696"/>
                  <a:gd name="connsiteX3" fmla="*/ 3632073 w 4473981"/>
                  <a:gd name="connsiteY3" fmla="*/ 706349 h 4064696"/>
                  <a:gd name="connsiteX4" fmla="*/ 2635787 w 4473981"/>
                  <a:gd name="connsiteY4" fmla="*/ 1579805 h 4064696"/>
                  <a:gd name="connsiteX5" fmla="*/ 4041507 w 4473981"/>
                  <a:gd name="connsiteY5" fmla="*/ 1020246 h 4064696"/>
                  <a:gd name="connsiteX6" fmla="*/ 4423644 w 4473981"/>
                  <a:gd name="connsiteY6" fmla="*/ 2234898 h 4064696"/>
                  <a:gd name="connsiteX7" fmla="*/ 3086164 w 4473981"/>
                  <a:gd name="connsiteY7" fmla="*/ 2248545 h 4064696"/>
                  <a:gd name="connsiteX8" fmla="*/ 4423644 w 4473981"/>
                  <a:gd name="connsiteY8" fmla="*/ 2698922 h 4064696"/>
                  <a:gd name="connsiteX9" fmla="*/ 3959620 w 4473981"/>
                  <a:gd name="connsiteY9" fmla="*/ 3558731 h 4064696"/>
                  <a:gd name="connsiteX10" fmla="*/ 2963334 w 4473981"/>
                  <a:gd name="connsiteY10" fmla="*/ 2698922 h 4064696"/>
                  <a:gd name="connsiteX11" fmla="*/ 3345471 w 4473981"/>
                  <a:gd name="connsiteY11" fmla="*/ 3872629 h 4064696"/>
                  <a:gd name="connsiteX12" fmla="*/ 2376480 w 4473981"/>
                  <a:gd name="connsiteY12" fmla="*/ 3954516 h 4064696"/>
                  <a:gd name="connsiteX13" fmla="*/ 2185411 w 4473981"/>
                  <a:gd name="connsiteY13" fmla="*/ 2780808 h 4064696"/>
                  <a:gd name="connsiteX14" fmla="*/ 1830570 w 4473981"/>
                  <a:gd name="connsiteY14" fmla="*/ 4022754 h 4064696"/>
                  <a:gd name="connsiteX15" fmla="*/ 834283 w 4473981"/>
                  <a:gd name="connsiteY15" fmla="*/ 3558731 h 4064696"/>
                  <a:gd name="connsiteX16" fmla="*/ 1666796 w 4473981"/>
                  <a:gd name="connsiteY16" fmla="*/ 2548796 h 4064696"/>
                  <a:gd name="connsiteX17" fmla="*/ 520384 w 4473981"/>
                  <a:gd name="connsiteY17" fmla="*/ 3217537 h 4064696"/>
                  <a:gd name="connsiteX18" fmla="*/ 42712 w 4473981"/>
                  <a:gd name="connsiteY18" fmla="*/ 2371375 h 4064696"/>
                  <a:gd name="connsiteX19" fmla="*/ 1543967 w 4473981"/>
                  <a:gd name="connsiteY19" fmla="*/ 1975590 h 4064696"/>
                  <a:gd name="connsiteX20" fmla="*/ 165543 w 4473981"/>
                  <a:gd name="connsiteY20" fmla="*/ 1920999 h 4064696"/>
                  <a:gd name="connsiteX21" fmla="*/ 342964 w 4473981"/>
                  <a:gd name="connsiteY21" fmla="*/ 815531 h 4064696"/>
                  <a:gd name="connsiteX22" fmla="*/ 1721387 w 4473981"/>
                  <a:gd name="connsiteY22" fmla="*/ 1593453 h 4064696"/>
                  <a:gd name="connsiteX23" fmla="*/ 711453 w 4473981"/>
                  <a:gd name="connsiteY23" fmla="*/ 419745 h 4064696"/>
                  <a:gd name="connsiteX24" fmla="*/ 1762330 w 4473981"/>
                  <a:gd name="connsiteY24" fmla="*/ 51256 h 4064696"/>
                  <a:gd name="connsiteX25" fmla="*/ 2185411 w 4473981"/>
                  <a:gd name="connsiteY25" fmla="*/ 1470623 h 4064696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42964 w 4473981"/>
                  <a:gd name="connsiteY21" fmla="*/ 889658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85411 w 4473981"/>
                  <a:gd name="connsiteY0" fmla="*/ 1544750 h 4138823"/>
                  <a:gd name="connsiteX1" fmla="*/ 2185411 w 4473981"/>
                  <a:gd name="connsiteY1" fmla="*/ 1490159 h 4138823"/>
                  <a:gd name="connsiteX2" fmla="*/ 2472014 w 4473981"/>
                  <a:gd name="connsiteY2" fmla="*/ 152678 h 4138823"/>
                  <a:gd name="connsiteX3" fmla="*/ 3632073 w 4473981"/>
                  <a:gd name="connsiteY3" fmla="*/ 780476 h 4138823"/>
                  <a:gd name="connsiteX4" fmla="*/ 2635787 w 4473981"/>
                  <a:gd name="connsiteY4" fmla="*/ 1653932 h 4138823"/>
                  <a:gd name="connsiteX5" fmla="*/ 4041507 w 4473981"/>
                  <a:gd name="connsiteY5" fmla="*/ 1094373 h 4138823"/>
                  <a:gd name="connsiteX6" fmla="*/ 4423644 w 4473981"/>
                  <a:gd name="connsiteY6" fmla="*/ 2309025 h 4138823"/>
                  <a:gd name="connsiteX7" fmla="*/ 3086164 w 4473981"/>
                  <a:gd name="connsiteY7" fmla="*/ 2322672 h 4138823"/>
                  <a:gd name="connsiteX8" fmla="*/ 4423644 w 4473981"/>
                  <a:gd name="connsiteY8" fmla="*/ 2773049 h 4138823"/>
                  <a:gd name="connsiteX9" fmla="*/ 3959620 w 4473981"/>
                  <a:gd name="connsiteY9" fmla="*/ 3632858 h 4138823"/>
                  <a:gd name="connsiteX10" fmla="*/ 2963334 w 4473981"/>
                  <a:gd name="connsiteY10" fmla="*/ 2773049 h 4138823"/>
                  <a:gd name="connsiteX11" fmla="*/ 3345471 w 4473981"/>
                  <a:gd name="connsiteY11" fmla="*/ 3946756 h 4138823"/>
                  <a:gd name="connsiteX12" fmla="*/ 2376480 w 4473981"/>
                  <a:gd name="connsiteY12" fmla="*/ 4028643 h 4138823"/>
                  <a:gd name="connsiteX13" fmla="*/ 2185411 w 4473981"/>
                  <a:gd name="connsiteY13" fmla="*/ 2854935 h 4138823"/>
                  <a:gd name="connsiteX14" fmla="*/ 1830570 w 4473981"/>
                  <a:gd name="connsiteY14" fmla="*/ 4096881 h 4138823"/>
                  <a:gd name="connsiteX15" fmla="*/ 834283 w 4473981"/>
                  <a:gd name="connsiteY15" fmla="*/ 3632858 h 4138823"/>
                  <a:gd name="connsiteX16" fmla="*/ 1666796 w 4473981"/>
                  <a:gd name="connsiteY16" fmla="*/ 2622923 h 4138823"/>
                  <a:gd name="connsiteX17" fmla="*/ 520384 w 4473981"/>
                  <a:gd name="connsiteY17" fmla="*/ 3291664 h 4138823"/>
                  <a:gd name="connsiteX18" fmla="*/ 42712 w 4473981"/>
                  <a:gd name="connsiteY18" fmla="*/ 2445502 h 4138823"/>
                  <a:gd name="connsiteX19" fmla="*/ 1543967 w 4473981"/>
                  <a:gd name="connsiteY19" fmla="*/ 2049717 h 4138823"/>
                  <a:gd name="connsiteX20" fmla="*/ 165543 w 4473981"/>
                  <a:gd name="connsiteY20" fmla="*/ 1995126 h 4138823"/>
                  <a:gd name="connsiteX21" fmla="*/ 302021 w 4473981"/>
                  <a:gd name="connsiteY21" fmla="*/ 821419 h 4138823"/>
                  <a:gd name="connsiteX22" fmla="*/ 1721387 w 4473981"/>
                  <a:gd name="connsiteY22" fmla="*/ 1667580 h 4138823"/>
                  <a:gd name="connsiteX23" fmla="*/ 711453 w 4473981"/>
                  <a:gd name="connsiteY23" fmla="*/ 493872 h 4138823"/>
                  <a:gd name="connsiteX24" fmla="*/ 1803274 w 4473981"/>
                  <a:gd name="connsiteY24" fmla="*/ 43496 h 4138823"/>
                  <a:gd name="connsiteX25" fmla="*/ 2185411 w 4473981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291664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138823"/>
                  <a:gd name="connsiteX1" fmla="*/ 2197892 w 4486462"/>
                  <a:gd name="connsiteY1" fmla="*/ 1490159 h 4138823"/>
                  <a:gd name="connsiteX2" fmla="*/ 2484495 w 4486462"/>
                  <a:gd name="connsiteY2" fmla="*/ 152678 h 4138823"/>
                  <a:gd name="connsiteX3" fmla="*/ 3644554 w 4486462"/>
                  <a:gd name="connsiteY3" fmla="*/ 780476 h 4138823"/>
                  <a:gd name="connsiteX4" fmla="*/ 2648268 w 4486462"/>
                  <a:gd name="connsiteY4" fmla="*/ 1653932 h 4138823"/>
                  <a:gd name="connsiteX5" fmla="*/ 4053988 w 4486462"/>
                  <a:gd name="connsiteY5" fmla="*/ 1094373 h 4138823"/>
                  <a:gd name="connsiteX6" fmla="*/ 4436125 w 4486462"/>
                  <a:gd name="connsiteY6" fmla="*/ 2309025 h 4138823"/>
                  <a:gd name="connsiteX7" fmla="*/ 3098645 w 4486462"/>
                  <a:gd name="connsiteY7" fmla="*/ 2322672 h 4138823"/>
                  <a:gd name="connsiteX8" fmla="*/ 4436125 w 4486462"/>
                  <a:gd name="connsiteY8" fmla="*/ 2773049 h 4138823"/>
                  <a:gd name="connsiteX9" fmla="*/ 3972101 w 4486462"/>
                  <a:gd name="connsiteY9" fmla="*/ 3632858 h 4138823"/>
                  <a:gd name="connsiteX10" fmla="*/ 2975815 w 4486462"/>
                  <a:gd name="connsiteY10" fmla="*/ 2773049 h 4138823"/>
                  <a:gd name="connsiteX11" fmla="*/ 3357952 w 4486462"/>
                  <a:gd name="connsiteY11" fmla="*/ 3946756 h 4138823"/>
                  <a:gd name="connsiteX12" fmla="*/ 2388961 w 4486462"/>
                  <a:gd name="connsiteY12" fmla="*/ 4028643 h 4138823"/>
                  <a:gd name="connsiteX13" fmla="*/ 2197892 w 4486462"/>
                  <a:gd name="connsiteY13" fmla="*/ 2854935 h 4138823"/>
                  <a:gd name="connsiteX14" fmla="*/ 1843051 w 4486462"/>
                  <a:gd name="connsiteY14" fmla="*/ 4096881 h 4138823"/>
                  <a:gd name="connsiteX15" fmla="*/ 846764 w 4486462"/>
                  <a:gd name="connsiteY15" fmla="*/ 3632858 h 4138823"/>
                  <a:gd name="connsiteX16" fmla="*/ 1679277 w 4486462"/>
                  <a:gd name="connsiteY16" fmla="*/ 2622923 h 4138823"/>
                  <a:gd name="connsiteX17" fmla="*/ 532865 w 4486462"/>
                  <a:gd name="connsiteY17" fmla="*/ 3373550 h 4138823"/>
                  <a:gd name="connsiteX18" fmla="*/ 55193 w 4486462"/>
                  <a:gd name="connsiteY18" fmla="*/ 2445502 h 4138823"/>
                  <a:gd name="connsiteX19" fmla="*/ 1556448 w 4486462"/>
                  <a:gd name="connsiteY19" fmla="*/ 2049717 h 4138823"/>
                  <a:gd name="connsiteX20" fmla="*/ 96137 w 4486462"/>
                  <a:gd name="connsiteY20" fmla="*/ 2049718 h 4138823"/>
                  <a:gd name="connsiteX21" fmla="*/ 314502 w 4486462"/>
                  <a:gd name="connsiteY21" fmla="*/ 821419 h 4138823"/>
                  <a:gd name="connsiteX22" fmla="*/ 1733868 w 4486462"/>
                  <a:gd name="connsiteY22" fmla="*/ 1667580 h 4138823"/>
                  <a:gd name="connsiteX23" fmla="*/ 723934 w 4486462"/>
                  <a:gd name="connsiteY23" fmla="*/ 493872 h 4138823"/>
                  <a:gd name="connsiteX24" fmla="*/ 1815755 w 4486462"/>
                  <a:gd name="connsiteY24" fmla="*/ 43496 h 4138823"/>
                  <a:gd name="connsiteX25" fmla="*/ 2197892 w 4486462"/>
                  <a:gd name="connsiteY25" fmla="*/ 1544750 h 4138823"/>
                  <a:gd name="connsiteX0" fmla="*/ 2197892 w 4486462"/>
                  <a:gd name="connsiteY0" fmla="*/ 1544750 h 4264726"/>
                  <a:gd name="connsiteX1" fmla="*/ 2197892 w 4486462"/>
                  <a:gd name="connsiteY1" fmla="*/ 1490159 h 4264726"/>
                  <a:gd name="connsiteX2" fmla="*/ 2484495 w 4486462"/>
                  <a:gd name="connsiteY2" fmla="*/ 152678 h 4264726"/>
                  <a:gd name="connsiteX3" fmla="*/ 3644554 w 4486462"/>
                  <a:gd name="connsiteY3" fmla="*/ 780476 h 4264726"/>
                  <a:gd name="connsiteX4" fmla="*/ 2648268 w 4486462"/>
                  <a:gd name="connsiteY4" fmla="*/ 1653932 h 4264726"/>
                  <a:gd name="connsiteX5" fmla="*/ 4053988 w 4486462"/>
                  <a:gd name="connsiteY5" fmla="*/ 1094373 h 4264726"/>
                  <a:gd name="connsiteX6" fmla="*/ 4436125 w 4486462"/>
                  <a:gd name="connsiteY6" fmla="*/ 2309025 h 4264726"/>
                  <a:gd name="connsiteX7" fmla="*/ 3098645 w 4486462"/>
                  <a:gd name="connsiteY7" fmla="*/ 2322672 h 4264726"/>
                  <a:gd name="connsiteX8" fmla="*/ 4436125 w 4486462"/>
                  <a:gd name="connsiteY8" fmla="*/ 2773049 h 4264726"/>
                  <a:gd name="connsiteX9" fmla="*/ 3972101 w 4486462"/>
                  <a:gd name="connsiteY9" fmla="*/ 3632858 h 4264726"/>
                  <a:gd name="connsiteX10" fmla="*/ 2975815 w 4486462"/>
                  <a:gd name="connsiteY10" fmla="*/ 2773049 h 4264726"/>
                  <a:gd name="connsiteX11" fmla="*/ 3357952 w 4486462"/>
                  <a:gd name="connsiteY11" fmla="*/ 3946756 h 4264726"/>
                  <a:gd name="connsiteX12" fmla="*/ 2375314 w 4486462"/>
                  <a:gd name="connsiteY12" fmla="*/ 4192416 h 4264726"/>
                  <a:gd name="connsiteX13" fmla="*/ 2197892 w 4486462"/>
                  <a:gd name="connsiteY13" fmla="*/ 2854935 h 4264726"/>
                  <a:gd name="connsiteX14" fmla="*/ 1843051 w 4486462"/>
                  <a:gd name="connsiteY14" fmla="*/ 4096881 h 4264726"/>
                  <a:gd name="connsiteX15" fmla="*/ 846764 w 4486462"/>
                  <a:gd name="connsiteY15" fmla="*/ 3632858 h 4264726"/>
                  <a:gd name="connsiteX16" fmla="*/ 1679277 w 4486462"/>
                  <a:gd name="connsiteY16" fmla="*/ 2622923 h 4264726"/>
                  <a:gd name="connsiteX17" fmla="*/ 532865 w 4486462"/>
                  <a:gd name="connsiteY17" fmla="*/ 3373550 h 4264726"/>
                  <a:gd name="connsiteX18" fmla="*/ 55193 w 4486462"/>
                  <a:gd name="connsiteY18" fmla="*/ 2445502 h 4264726"/>
                  <a:gd name="connsiteX19" fmla="*/ 1556448 w 4486462"/>
                  <a:gd name="connsiteY19" fmla="*/ 2049717 h 4264726"/>
                  <a:gd name="connsiteX20" fmla="*/ 96137 w 4486462"/>
                  <a:gd name="connsiteY20" fmla="*/ 2049718 h 4264726"/>
                  <a:gd name="connsiteX21" fmla="*/ 314502 w 4486462"/>
                  <a:gd name="connsiteY21" fmla="*/ 821419 h 4264726"/>
                  <a:gd name="connsiteX22" fmla="*/ 1733868 w 4486462"/>
                  <a:gd name="connsiteY22" fmla="*/ 1667580 h 4264726"/>
                  <a:gd name="connsiteX23" fmla="*/ 723934 w 4486462"/>
                  <a:gd name="connsiteY23" fmla="*/ 493872 h 4264726"/>
                  <a:gd name="connsiteX24" fmla="*/ 1815755 w 4486462"/>
                  <a:gd name="connsiteY24" fmla="*/ 43496 h 4264726"/>
                  <a:gd name="connsiteX25" fmla="*/ 2197892 w 4486462"/>
                  <a:gd name="connsiteY25" fmla="*/ 1544750 h 4264726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644554 w 4486462"/>
                  <a:gd name="connsiteY3" fmla="*/ 780476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486462"/>
                  <a:gd name="connsiteY0" fmla="*/ 1544750 h 4276244"/>
                  <a:gd name="connsiteX1" fmla="*/ 2197892 w 4486462"/>
                  <a:gd name="connsiteY1" fmla="*/ 1490159 h 4276244"/>
                  <a:gd name="connsiteX2" fmla="*/ 2484495 w 4486462"/>
                  <a:gd name="connsiteY2" fmla="*/ 152678 h 4276244"/>
                  <a:gd name="connsiteX3" fmla="*/ 3712792 w 4486462"/>
                  <a:gd name="connsiteY3" fmla="*/ 698589 h 4276244"/>
                  <a:gd name="connsiteX4" fmla="*/ 2648268 w 4486462"/>
                  <a:gd name="connsiteY4" fmla="*/ 1653932 h 4276244"/>
                  <a:gd name="connsiteX5" fmla="*/ 4053988 w 4486462"/>
                  <a:gd name="connsiteY5" fmla="*/ 1094373 h 4276244"/>
                  <a:gd name="connsiteX6" fmla="*/ 4436125 w 4486462"/>
                  <a:gd name="connsiteY6" fmla="*/ 2309025 h 4276244"/>
                  <a:gd name="connsiteX7" fmla="*/ 3098645 w 4486462"/>
                  <a:gd name="connsiteY7" fmla="*/ 2322672 h 4276244"/>
                  <a:gd name="connsiteX8" fmla="*/ 4436125 w 4486462"/>
                  <a:gd name="connsiteY8" fmla="*/ 2773049 h 4276244"/>
                  <a:gd name="connsiteX9" fmla="*/ 3972101 w 4486462"/>
                  <a:gd name="connsiteY9" fmla="*/ 3632858 h 4276244"/>
                  <a:gd name="connsiteX10" fmla="*/ 2975815 w 4486462"/>
                  <a:gd name="connsiteY10" fmla="*/ 2773049 h 4276244"/>
                  <a:gd name="connsiteX11" fmla="*/ 3453487 w 4486462"/>
                  <a:gd name="connsiteY11" fmla="*/ 3987699 h 4276244"/>
                  <a:gd name="connsiteX12" fmla="*/ 2375314 w 4486462"/>
                  <a:gd name="connsiteY12" fmla="*/ 4192416 h 4276244"/>
                  <a:gd name="connsiteX13" fmla="*/ 2197892 w 4486462"/>
                  <a:gd name="connsiteY13" fmla="*/ 2854935 h 4276244"/>
                  <a:gd name="connsiteX14" fmla="*/ 1843051 w 4486462"/>
                  <a:gd name="connsiteY14" fmla="*/ 4096881 h 4276244"/>
                  <a:gd name="connsiteX15" fmla="*/ 846764 w 4486462"/>
                  <a:gd name="connsiteY15" fmla="*/ 3632858 h 4276244"/>
                  <a:gd name="connsiteX16" fmla="*/ 1679277 w 4486462"/>
                  <a:gd name="connsiteY16" fmla="*/ 2622923 h 4276244"/>
                  <a:gd name="connsiteX17" fmla="*/ 532865 w 4486462"/>
                  <a:gd name="connsiteY17" fmla="*/ 3373550 h 4276244"/>
                  <a:gd name="connsiteX18" fmla="*/ 55193 w 4486462"/>
                  <a:gd name="connsiteY18" fmla="*/ 2445502 h 4276244"/>
                  <a:gd name="connsiteX19" fmla="*/ 1556448 w 4486462"/>
                  <a:gd name="connsiteY19" fmla="*/ 2049717 h 4276244"/>
                  <a:gd name="connsiteX20" fmla="*/ 96137 w 4486462"/>
                  <a:gd name="connsiteY20" fmla="*/ 2049718 h 4276244"/>
                  <a:gd name="connsiteX21" fmla="*/ 314502 w 4486462"/>
                  <a:gd name="connsiteY21" fmla="*/ 821419 h 4276244"/>
                  <a:gd name="connsiteX22" fmla="*/ 1733868 w 4486462"/>
                  <a:gd name="connsiteY22" fmla="*/ 1667580 h 4276244"/>
                  <a:gd name="connsiteX23" fmla="*/ 723934 w 4486462"/>
                  <a:gd name="connsiteY23" fmla="*/ 493872 h 4276244"/>
                  <a:gd name="connsiteX24" fmla="*/ 1815755 w 4486462"/>
                  <a:gd name="connsiteY24" fmla="*/ 43496 h 4276244"/>
                  <a:gd name="connsiteX25" fmla="*/ 2197892 w 448646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632858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  <a:gd name="connsiteX0" fmla="*/ 2197892 w 4534092"/>
                  <a:gd name="connsiteY0" fmla="*/ 1544750 h 4276244"/>
                  <a:gd name="connsiteX1" fmla="*/ 2197892 w 4534092"/>
                  <a:gd name="connsiteY1" fmla="*/ 1490159 h 4276244"/>
                  <a:gd name="connsiteX2" fmla="*/ 2484495 w 4534092"/>
                  <a:gd name="connsiteY2" fmla="*/ 152678 h 4276244"/>
                  <a:gd name="connsiteX3" fmla="*/ 3712792 w 4534092"/>
                  <a:gd name="connsiteY3" fmla="*/ 698589 h 4276244"/>
                  <a:gd name="connsiteX4" fmla="*/ 2648268 w 4534092"/>
                  <a:gd name="connsiteY4" fmla="*/ 1653932 h 4276244"/>
                  <a:gd name="connsiteX5" fmla="*/ 4053988 w 4534092"/>
                  <a:gd name="connsiteY5" fmla="*/ 1094373 h 4276244"/>
                  <a:gd name="connsiteX6" fmla="*/ 4436125 w 4534092"/>
                  <a:gd name="connsiteY6" fmla="*/ 2309025 h 4276244"/>
                  <a:gd name="connsiteX7" fmla="*/ 3098645 w 4534092"/>
                  <a:gd name="connsiteY7" fmla="*/ 2322672 h 4276244"/>
                  <a:gd name="connsiteX8" fmla="*/ 4504364 w 4534092"/>
                  <a:gd name="connsiteY8" fmla="*/ 2745753 h 4276244"/>
                  <a:gd name="connsiteX9" fmla="*/ 3972101 w 4534092"/>
                  <a:gd name="connsiteY9" fmla="*/ 3769336 h 4276244"/>
                  <a:gd name="connsiteX10" fmla="*/ 2975815 w 4534092"/>
                  <a:gd name="connsiteY10" fmla="*/ 2773049 h 4276244"/>
                  <a:gd name="connsiteX11" fmla="*/ 3453487 w 4534092"/>
                  <a:gd name="connsiteY11" fmla="*/ 3987699 h 4276244"/>
                  <a:gd name="connsiteX12" fmla="*/ 2375314 w 4534092"/>
                  <a:gd name="connsiteY12" fmla="*/ 4192416 h 4276244"/>
                  <a:gd name="connsiteX13" fmla="*/ 2197892 w 4534092"/>
                  <a:gd name="connsiteY13" fmla="*/ 2854935 h 4276244"/>
                  <a:gd name="connsiteX14" fmla="*/ 1843051 w 4534092"/>
                  <a:gd name="connsiteY14" fmla="*/ 4096881 h 4276244"/>
                  <a:gd name="connsiteX15" fmla="*/ 846764 w 4534092"/>
                  <a:gd name="connsiteY15" fmla="*/ 3632858 h 4276244"/>
                  <a:gd name="connsiteX16" fmla="*/ 1679277 w 4534092"/>
                  <a:gd name="connsiteY16" fmla="*/ 2622923 h 4276244"/>
                  <a:gd name="connsiteX17" fmla="*/ 532865 w 4534092"/>
                  <a:gd name="connsiteY17" fmla="*/ 3373550 h 4276244"/>
                  <a:gd name="connsiteX18" fmla="*/ 55193 w 4534092"/>
                  <a:gd name="connsiteY18" fmla="*/ 2445502 h 4276244"/>
                  <a:gd name="connsiteX19" fmla="*/ 1556448 w 4534092"/>
                  <a:gd name="connsiteY19" fmla="*/ 2049717 h 4276244"/>
                  <a:gd name="connsiteX20" fmla="*/ 96137 w 4534092"/>
                  <a:gd name="connsiteY20" fmla="*/ 2049718 h 4276244"/>
                  <a:gd name="connsiteX21" fmla="*/ 314502 w 4534092"/>
                  <a:gd name="connsiteY21" fmla="*/ 821419 h 4276244"/>
                  <a:gd name="connsiteX22" fmla="*/ 1733868 w 4534092"/>
                  <a:gd name="connsiteY22" fmla="*/ 1667580 h 4276244"/>
                  <a:gd name="connsiteX23" fmla="*/ 723934 w 4534092"/>
                  <a:gd name="connsiteY23" fmla="*/ 493872 h 4276244"/>
                  <a:gd name="connsiteX24" fmla="*/ 1815755 w 4534092"/>
                  <a:gd name="connsiteY24" fmla="*/ 43496 h 4276244"/>
                  <a:gd name="connsiteX25" fmla="*/ 2197892 w 4534092"/>
                  <a:gd name="connsiteY25" fmla="*/ 1544750 h 427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34092" h="4276244">
                    <a:moveTo>
                      <a:pt x="2197892" y="1544750"/>
                    </a:moveTo>
                    <a:cubicBezTo>
                      <a:pt x="2261581" y="1785860"/>
                      <a:pt x="2150125" y="1722171"/>
                      <a:pt x="2197892" y="1490159"/>
                    </a:cubicBezTo>
                    <a:cubicBezTo>
                      <a:pt x="2245659" y="1258147"/>
                      <a:pt x="2232012" y="284606"/>
                      <a:pt x="2484495" y="152678"/>
                    </a:cubicBezTo>
                    <a:cubicBezTo>
                      <a:pt x="2736978" y="20750"/>
                      <a:pt x="3685497" y="448380"/>
                      <a:pt x="3712792" y="698589"/>
                    </a:cubicBezTo>
                    <a:cubicBezTo>
                      <a:pt x="3740087" y="948798"/>
                      <a:pt x="2591402" y="1587968"/>
                      <a:pt x="2648268" y="1653932"/>
                    </a:cubicBezTo>
                    <a:cubicBezTo>
                      <a:pt x="2705134" y="1719896"/>
                      <a:pt x="3756012" y="985191"/>
                      <a:pt x="4053988" y="1094373"/>
                    </a:cubicBezTo>
                    <a:cubicBezTo>
                      <a:pt x="4351964" y="1203555"/>
                      <a:pt x="4595349" y="2104309"/>
                      <a:pt x="4436125" y="2309025"/>
                    </a:cubicBezTo>
                    <a:cubicBezTo>
                      <a:pt x="4276901" y="2513741"/>
                      <a:pt x="3087272" y="2249884"/>
                      <a:pt x="3098645" y="2322672"/>
                    </a:cubicBezTo>
                    <a:cubicBezTo>
                      <a:pt x="3110018" y="2395460"/>
                      <a:pt x="4358788" y="2504642"/>
                      <a:pt x="4504364" y="2745753"/>
                    </a:cubicBezTo>
                    <a:cubicBezTo>
                      <a:pt x="4649940" y="2986864"/>
                      <a:pt x="4226859" y="3764787"/>
                      <a:pt x="3972101" y="3769336"/>
                    </a:cubicBezTo>
                    <a:cubicBezTo>
                      <a:pt x="3717343" y="3773885"/>
                      <a:pt x="3062251" y="2736655"/>
                      <a:pt x="2975815" y="2773049"/>
                    </a:cubicBezTo>
                    <a:cubicBezTo>
                      <a:pt x="2889379" y="2809443"/>
                      <a:pt x="3553570" y="3751138"/>
                      <a:pt x="3453487" y="3987699"/>
                    </a:cubicBezTo>
                    <a:cubicBezTo>
                      <a:pt x="3353404" y="4224260"/>
                      <a:pt x="2584580" y="4381210"/>
                      <a:pt x="2375314" y="4192416"/>
                    </a:cubicBezTo>
                    <a:cubicBezTo>
                      <a:pt x="2166048" y="4003622"/>
                      <a:pt x="2286603" y="2870858"/>
                      <a:pt x="2197892" y="2854935"/>
                    </a:cubicBezTo>
                    <a:cubicBezTo>
                      <a:pt x="2109182" y="2839013"/>
                      <a:pt x="2068239" y="3967227"/>
                      <a:pt x="1843051" y="4096881"/>
                    </a:cubicBezTo>
                    <a:cubicBezTo>
                      <a:pt x="1617863" y="4226535"/>
                      <a:pt x="874060" y="3878518"/>
                      <a:pt x="846764" y="3632858"/>
                    </a:cubicBezTo>
                    <a:cubicBezTo>
                      <a:pt x="819468" y="3387198"/>
                      <a:pt x="1731593" y="2666141"/>
                      <a:pt x="1679277" y="2622923"/>
                    </a:cubicBezTo>
                    <a:cubicBezTo>
                      <a:pt x="1626961" y="2579705"/>
                      <a:pt x="803546" y="3403120"/>
                      <a:pt x="532865" y="3373550"/>
                    </a:cubicBezTo>
                    <a:cubicBezTo>
                      <a:pt x="262184" y="3343980"/>
                      <a:pt x="-115404" y="2666141"/>
                      <a:pt x="55193" y="2445502"/>
                    </a:cubicBezTo>
                    <a:cubicBezTo>
                      <a:pt x="225790" y="2224863"/>
                      <a:pt x="1549624" y="2115681"/>
                      <a:pt x="1556448" y="2049717"/>
                    </a:cubicBezTo>
                    <a:cubicBezTo>
                      <a:pt x="1563272" y="1983753"/>
                      <a:pt x="303128" y="2254434"/>
                      <a:pt x="96137" y="2049718"/>
                    </a:cubicBezTo>
                    <a:cubicBezTo>
                      <a:pt x="-110854" y="1845002"/>
                      <a:pt x="41547" y="885109"/>
                      <a:pt x="314502" y="821419"/>
                    </a:cubicBezTo>
                    <a:cubicBezTo>
                      <a:pt x="587457" y="757729"/>
                      <a:pt x="1665629" y="1722171"/>
                      <a:pt x="1733868" y="1667580"/>
                    </a:cubicBezTo>
                    <a:cubicBezTo>
                      <a:pt x="1802107" y="1612989"/>
                      <a:pt x="728483" y="734982"/>
                      <a:pt x="723934" y="493872"/>
                    </a:cubicBezTo>
                    <a:cubicBezTo>
                      <a:pt x="719385" y="252762"/>
                      <a:pt x="1574645" y="-129376"/>
                      <a:pt x="1815755" y="43496"/>
                    </a:cubicBezTo>
                    <a:cubicBezTo>
                      <a:pt x="2056865" y="216368"/>
                      <a:pt x="2134203" y="1303640"/>
                      <a:pt x="2197892" y="154475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72" name="วงรี 71"/>
              <p:cNvSpPr/>
              <p:nvPr/>
            </p:nvSpPr>
            <p:spPr>
              <a:xfrm>
                <a:off x="4195928" y="2846527"/>
                <a:ext cx="1214650" cy="114641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grpSp>
        <p:nvGrpSpPr>
          <p:cNvPr id="112" name="กลุ่ม 111"/>
          <p:cNvGrpSpPr/>
          <p:nvPr/>
        </p:nvGrpSpPr>
        <p:grpSpPr>
          <a:xfrm>
            <a:off x="7209126" y="1102957"/>
            <a:ext cx="4092282" cy="3319604"/>
            <a:chOff x="2442410" y="1552074"/>
            <a:chExt cx="4283241" cy="3501189"/>
          </a:xfrm>
        </p:grpSpPr>
        <p:sp>
          <p:nvSpPr>
            <p:cNvPr id="113" name="สี่เหลี่ยมผืนผ้า 112"/>
            <p:cNvSpPr/>
            <p:nvPr/>
          </p:nvSpPr>
          <p:spPr>
            <a:xfrm>
              <a:off x="4559968" y="2971800"/>
              <a:ext cx="2165683" cy="2081463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114" name="กลุ่ม 113"/>
            <p:cNvGrpSpPr/>
            <p:nvPr/>
          </p:nvGrpSpPr>
          <p:grpSpPr>
            <a:xfrm>
              <a:off x="2442410" y="1552074"/>
              <a:ext cx="4283241" cy="1515979"/>
              <a:chOff x="998621" y="950495"/>
              <a:chExt cx="4283241" cy="1515979"/>
            </a:xfrm>
          </p:grpSpPr>
          <p:sp>
            <p:nvSpPr>
              <p:cNvPr id="118" name="สามเหลี่ยมหน้าจั่ว 117"/>
              <p:cNvSpPr/>
              <p:nvPr/>
            </p:nvSpPr>
            <p:spPr>
              <a:xfrm>
                <a:off x="998621" y="950495"/>
                <a:ext cx="2117558" cy="1515979"/>
              </a:xfrm>
              <a:prstGeom prst="triangle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9" name="รูปแบบอิสระ 118"/>
              <p:cNvSpPr/>
              <p:nvPr/>
            </p:nvSpPr>
            <p:spPr>
              <a:xfrm>
                <a:off x="2069431" y="974558"/>
                <a:ext cx="3212431" cy="1491916"/>
              </a:xfrm>
              <a:custGeom>
                <a:avLst/>
                <a:gdLst>
                  <a:gd name="connsiteX0" fmla="*/ 0 w 3140242"/>
                  <a:gd name="connsiteY0" fmla="*/ 0 h 1479884"/>
                  <a:gd name="connsiteX1" fmla="*/ 2370221 w 3140242"/>
                  <a:gd name="connsiteY1" fmla="*/ 60158 h 1479884"/>
                  <a:gd name="connsiteX2" fmla="*/ 3140242 w 3140242"/>
                  <a:gd name="connsiteY2" fmla="*/ 1419726 h 1479884"/>
                  <a:gd name="connsiteX3" fmla="*/ 1022684 w 3140242"/>
                  <a:gd name="connsiteY3" fmla="*/ 1479884 h 1479884"/>
                  <a:gd name="connsiteX4" fmla="*/ 0 w 3140242"/>
                  <a:gd name="connsiteY4" fmla="*/ 0 h 1479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40242" h="1479884">
                    <a:moveTo>
                      <a:pt x="0" y="0"/>
                    </a:moveTo>
                    <a:lnTo>
                      <a:pt x="2370221" y="60158"/>
                    </a:lnTo>
                    <a:lnTo>
                      <a:pt x="3140242" y="1419726"/>
                    </a:lnTo>
                    <a:lnTo>
                      <a:pt x="1022684" y="1479884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/>
                <a:tile tx="0" ty="0" sx="100000" sy="100000" flip="none" algn="tl"/>
              </a:blip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15" name="สี่เหลี่ยมผืนผ้า 114"/>
            <p:cNvSpPr/>
            <p:nvPr/>
          </p:nvSpPr>
          <p:spPr>
            <a:xfrm>
              <a:off x="2442410" y="3068053"/>
              <a:ext cx="2117558" cy="198521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6" name="สี่เหลี่ยมผืนผ้า 115"/>
            <p:cNvSpPr/>
            <p:nvPr/>
          </p:nvSpPr>
          <p:spPr>
            <a:xfrm>
              <a:off x="4957011" y="3356811"/>
              <a:ext cx="1395663" cy="77002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7" name="สี่เหลี่ยมผืนผ้า 116"/>
            <p:cNvSpPr/>
            <p:nvPr/>
          </p:nvSpPr>
          <p:spPr>
            <a:xfrm>
              <a:off x="3086338" y="3774538"/>
              <a:ext cx="721895" cy="123620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120" name="วงรี 119"/>
          <p:cNvSpPr/>
          <p:nvPr/>
        </p:nvSpPr>
        <p:spPr>
          <a:xfrm>
            <a:off x="219197" y="186612"/>
            <a:ext cx="1259662" cy="1303053"/>
          </a:xfrm>
          <a:prstGeom prst="ellipse">
            <a:avLst/>
          </a:prstGeom>
          <a:solidFill>
            <a:srgbClr val="FF0000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875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>
                <a:alpha val="77000"/>
              </a:srgbClr>
            </a:gs>
            <a:gs pos="30000">
              <a:schemeClr val="bg1"/>
            </a:gs>
            <a:gs pos="56000">
              <a:srgbClr val="FA8F6E"/>
            </a:gs>
            <a:gs pos="9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กลุ่ม 17"/>
          <p:cNvGrpSpPr/>
          <p:nvPr/>
        </p:nvGrpSpPr>
        <p:grpSpPr>
          <a:xfrm>
            <a:off x="-455205" y="1082818"/>
            <a:ext cx="12815155" cy="1980356"/>
            <a:chOff x="-417882" y="1381397"/>
            <a:chExt cx="12815155" cy="1980356"/>
          </a:xfrm>
        </p:grpSpPr>
        <p:sp>
          <p:nvSpPr>
            <p:cNvPr id="2" name="รูปแบบอิสระ 1"/>
            <p:cNvSpPr/>
            <p:nvPr/>
          </p:nvSpPr>
          <p:spPr>
            <a:xfrm>
              <a:off x="-417882" y="1381397"/>
              <a:ext cx="12815155" cy="1980356"/>
            </a:xfrm>
            <a:custGeom>
              <a:avLst/>
              <a:gdLst>
                <a:gd name="connsiteX0" fmla="*/ 159463 w 12814068"/>
                <a:gd name="connsiteY0" fmla="*/ 906617 h 2506931"/>
                <a:gd name="connsiteX1" fmla="*/ 1559055 w 12814068"/>
                <a:gd name="connsiteY1" fmla="*/ 328119 h 2506931"/>
                <a:gd name="connsiteX2" fmla="*/ 3947692 w 12814068"/>
                <a:gd name="connsiteY2" fmla="*/ 869294 h 2506931"/>
                <a:gd name="connsiteX3" fmla="*/ 5384606 w 12814068"/>
                <a:gd name="connsiteY3" fmla="*/ 1074568 h 2506931"/>
                <a:gd name="connsiteX4" fmla="*/ 6877504 w 12814068"/>
                <a:gd name="connsiteY4" fmla="*/ 309458 h 2506931"/>
                <a:gd name="connsiteX5" fmla="*/ 8743626 w 12814068"/>
                <a:gd name="connsiteY5" fmla="*/ 48201 h 2506931"/>
                <a:gd name="connsiteX6" fmla="*/ 10572426 w 12814068"/>
                <a:gd name="connsiteY6" fmla="*/ 1223858 h 2506931"/>
                <a:gd name="connsiteX7" fmla="*/ 12587839 w 12814068"/>
                <a:gd name="connsiteY7" fmla="*/ 141507 h 2506931"/>
                <a:gd name="connsiteX8" fmla="*/ 12531855 w 12814068"/>
                <a:gd name="connsiteY8" fmla="*/ 2250225 h 2506931"/>
                <a:gd name="connsiteX9" fmla="*/ 10497782 w 12814068"/>
                <a:gd name="connsiteY9" fmla="*/ 2380854 h 2506931"/>
                <a:gd name="connsiteX10" fmla="*/ 8612998 w 12814068"/>
                <a:gd name="connsiteY10" fmla="*/ 1429131 h 2506931"/>
                <a:gd name="connsiteX11" fmla="*/ 6336329 w 12814068"/>
                <a:gd name="connsiteY11" fmla="*/ 1932984 h 2506931"/>
                <a:gd name="connsiteX12" fmla="*/ 3443839 w 12814068"/>
                <a:gd name="connsiteY12" fmla="*/ 2119597 h 2506931"/>
                <a:gd name="connsiteX13" fmla="*/ 1988263 w 12814068"/>
                <a:gd name="connsiteY13" fmla="*/ 1317164 h 2506931"/>
                <a:gd name="connsiteX14" fmla="*/ 234108 w 12814068"/>
                <a:gd name="connsiteY14" fmla="*/ 2119597 h 2506931"/>
                <a:gd name="connsiteX15" fmla="*/ 159463 w 12814068"/>
                <a:gd name="connsiteY15" fmla="*/ 906617 h 2506931"/>
                <a:gd name="connsiteX0" fmla="*/ 158382 w 12812987"/>
                <a:gd name="connsiteY0" fmla="*/ 906617 h 2506931"/>
                <a:gd name="connsiteX1" fmla="*/ 1557974 w 12812987"/>
                <a:gd name="connsiteY1" fmla="*/ 328119 h 2506931"/>
                <a:gd name="connsiteX2" fmla="*/ 3946611 w 12812987"/>
                <a:gd name="connsiteY2" fmla="*/ 869294 h 2506931"/>
                <a:gd name="connsiteX3" fmla="*/ 5383525 w 12812987"/>
                <a:gd name="connsiteY3" fmla="*/ 1074568 h 2506931"/>
                <a:gd name="connsiteX4" fmla="*/ 6876423 w 12812987"/>
                <a:gd name="connsiteY4" fmla="*/ 309458 h 2506931"/>
                <a:gd name="connsiteX5" fmla="*/ 8742545 w 12812987"/>
                <a:gd name="connsiteY5" fmla="*/ 48201 h 2506931"/>
                <a:gd name="connsiteX6" fmla="*/ 10571345 w 12812987"/>
                <a:gd name="connsiteY6" fmla="*/ 1223858 h 2506931"/>
                <a:gd name="connsiteX7" fmla="*/ 12586758 w 12812987"/>
                <a:gd name="connsiteY7" fmla="*/ 141507 h 2506931"/>
                <a:gd name="connsiteX8" fmla="*/ 12530774 w 12812987"/>
                <a:gd name="connsiteY8" fmla="*/ 2250225 h 2506931"/>
                <a:gd name="connsiteX9" fmla="*/ 10496701 w 12812987"/>
                <a:gd name="connsiteY9" fmla="*/ 2380854 h 2506931"/>
                <a:gd name="connsiteX10" fmla="*/ 8611917 w 12812987"/>
                <a:gd name="connsiteY10" fmla="*/ 1429131 h 2506931"/>
                <a:gd name="connsiteX11" fmla="*/ 6335248 w 12812987"/>
                <a:gd name="connsiteY11" fmla="*/ 1932984 h 2506931"/>
                <a:gd name="connsiteX12" fmla="*/ 3442758 w 12812987"/>
                <a:gd name="connsiteY12" fmla="*/ 2119597 h 2506931"/>
                <a:gd name="connsiteX13" fmla="*/ 1949860 w 12812987"/>
                <a:gd name="connsiteY13" fmla="*/ 1429131 h 2506931"/>
                <a:gd name="connsiteX14" fmla="*/ 233027 w 12812987"/>
                <a:gd name="connsiteY14" fmla="*/ 2119597 h 2506931"/>
                <a:gd name="connsiteX15" fmla="*/ 158382 w 12812987"/>
                <a:gd name="connsiteY15" fmla="*/ 906617 h 2506931"/>
                <a:gd name="connsiteX0" fmla="*/ 158382 w 12812987"/>
                <a:gd name="connsiteY0" fmla="*/ 903568 h 2503882"/>
                <a:gd name="connsiteX1" fmla="*/ 1557974 w 12812987"/>
                <a:gd name="connsiteY1" fmla="*/ 325070 h 2503882"/>
                <a:gd name="connsiteX2" fmla="*/ 3946611 w 12812987"/>
                <a:gd name="connsiteY2" fmla="*/ 866245 h 2503882"/>
                <a:gd name="connsiteX3" fmla="*/ 5346203 w 12812987"/>
                <a:gd name="connsiteY3" fmla="*/ 903568 h 2503882"/>
                <a:gd name="connsiteX4" fmla="*/ 6876423 w 12812987"/>
                <a:gd name="connsiteY4" fmla="*/ 306409 h 2503882"/>
                <a:gd name="connsiteX5" fmla="*/ 8742545 w 12812987"/>
                <a:gd name="connsiteY5" fmla="*/ 45152 h 2503882"/>
                <a:gd name="connsiteX6" fmla="*/ 10571345 w 12812987"/>
                <a:gd name="connsiteY6" fmla="*/ 1220809 h 2503882"/>
                <a:gd name="connsiteX7" fmla="*/ 12586758 w 12812987"/>
                <a:gd name="connsiteY7" fmla="*/ 138458 h 2503882"/>
                <a:gd name="connsiteX8" fmla="*/ 12530774 w 12812987"/>
                <a:gd name="connsiteY8" fmla="*/ 2247176 h 2503882"/>
                <a:gd name="connsiteX9" fmla="*/ 10496701 w 12812987"/>
                <a:gd name="connsiteY9" fmla="*/ 2377805 h 2503882"/>
                <a:gd name="connsiteX10" fmla="*/ 8611917 w 12812987"/>
                <a:gd name="connsiteY10" fmla="*/ 1426082 h 2503882"/>
                <a:gd name="connsiteX11" fmla="*/ 6335248 w 12812987"/>
                <a:gd name="connsiteY11" fmla="*/ 1929935 h 2503882"/>
                <a:gd name="connsiteX12" fmla="*/ 3442758 w 12812987"/>
                <a:gd name="connsiteY12" fmla="*/ 2116548 h 2503882"/>
                <a:gd name="connsiteX13" fmla="*/ 1949860 w 12812987"/>
                <a:gd name="connsiteY13" fmla="*/ 1426082 h 2503882"/>
                <a:gd name="connsiteX14" fmla="*/ 233027 w 12812987"/>
                <a:gd name="connsiteY14" fmla="*/ 2116548 h 2503882"/>
                <a:gd name="connsiteX15" fmla="*/ 158382 w 12812987"/>
                <a:gd name="connsiteY15" fmla="*/ 903568 h 2503882"/>
                <a:gd name="connsiteX0" fmla="*/ 158382 w 12812987"/>
                <a:gd name="connsiteY0" fmla="*/ 789769 h 2390083"/>
                <a:gd name="connsiteX1" fmla="*/ 1557974 w 12812987"/>
                <a:gd name="connsiteY1" fmla="*/ 211271 h 2390083"/>
                <a:gd name="connsiteX2" fmla="*/ 3946611 w 12812987"/>
                <a:gd name="connsiteY2" fmla="*/ 752446 h 2390083"/>
                <a:gd name="connsiteX3" fmla="*/ 5346203 w 12812987"/>
                <a:gd name="connsiteY3" fmla="*/ 789769 h 2390083"/>
                <a:gd name="connsiteX4" fmla="*/ 6876423 w 12812987"/>
                <a:gd name="connsiteY4" fmla="*/ 192610 h 2390083"/>
                <a:gd name="connsiteX5" fmla="*/ 8686562 w 12812987"/>
                <a:gd name="connsiteY5" fmla="*/ 61981 h 2390083"/>
                <a:gd name="connsiteX6" fmla="*/ 10571345 w 12812987"/>
                <a:gd name="connsiteY6" fmla="*/ 1107010 h 2390083"/>
                <a:gd name="connsiteX7" fmla="*/ 12586758 w 12812987"/>
                <a:gd name="connsiteY7" fmla="*/ 24659 h 2390083"/>
                <a:gd name="connsiteX8" fmla="*/ 12530774 w 12812987"/>
                <a:gd name="connsiteY8" fmla="*/ 2133377 h 2390083"/>
                <a:gd name="connsiteX9" fmla="*/ 10496701 w 12812987"/>
                <a:gd name="connsiteY9" fmla="*/ 2264006 h 2390083"/>
                <a:gd name="connsiteX10" fmla="*/ 8611917 w 12812987"/>
                <a:gd name="connsiteY10" fmla="*/ 1312283 h 2390083"/>
                <a:gd name="connsiteX11" fmla="*/ 6335248 w 12812987"/>
                <a:gd name="connsiteY11" fmla="*/ 1816136 h 2390083"/>
                <a:gd name="connsiteX12" fmla="*/ 3442758 w 12812987"/>
                <a:gd name="connsiteY12" fmla="*/ 2002749 h 2390083"/>
                <a:gd name="connsiteX13" fmla="*/ 1949860 w 12812987"/>
                <a:gd name="connsiteY13" fmla="*/ 1312283 h 2390083"/>
                <a:gd name="connsiteX14" fmla="*/ 233027 w 12812987"/>
                <a:gd name="connsiteY14" fmla="*/ 2002749 h 2390083"/>
                <a:gd name="connsiteX15" fmla="*/ 158382 w 12812987"/>
                <a:gd name="connsiteY15" fmla="*/ 789769 h 2390083"/>
                <a:gd name="connsiteX0" fmla="*/ 160550 w 12815155"/>
                <a:gd name="connsiteY0" fmla="*/ 789769 h 2390083"/>
                <a:gd name="connsiteX1" fmla="*/ 1560142 w 12815155"/>
                <a:gd name="connsiteY1" fmla="*/ 211271 h 2390083"/>
                <a:gd name="connsiteX2" fmla="*/ 3948779 w 12815155"/>
                <a:gd name="connsiteY2" fmla="*/ 752446 h 2390083"/>
                <a:gd name="connsiteX3" fmla="*/ 5348371 w 12815155"/>
                <a:gd name="connsiteY3" fmla="*/ 789769 h 2390083"/>
                <a:gd name="connsiteX4" fmla="*/ 6878591 w 12815155"/>
                <a:gd name="connsiteY4" fmla="*/ 192610 h 2390083"/>
                <a:gd name="connsiteX5" fmla="*/ 8688730 w 12815155"/>
                <a:gd name="connsiteY5" fmla="*/ 61981 h 2390083"/>
                <a:gd name="connsiteX6" fmla="*/ 10573513 w 12815155"/>
                <a:gd name="connsiteY6" fmla="*/ 1107010 h 2390083"/>
                <a:gd name="connsiteX7" fmla="*/ 12588926 w 12815155"/>
                <a:gd name="connsiteY7" fmla="*/ 24659 h 2390083"/>
                <a:gd name="connsiteX8" fmla="*/ 12532942 w 12815155"/>
                <a:gd name="connsiteY8" fmla="*/ 2133377 h 2390083"/>
                <a:gd name="connsiteX9" fmla="*/ 10498869 w 12815155"/>
                <a:gd name="connsiteY9" fmla="*/ 2264006 h 2390083"/>
                <a:gd name="connsiteX10" fmla="*/ 8614085 w 12815155"/>
                <a:gd name="connsiteY10" fmla="*/ 1312283 h 2390083"/>
                <a:gd name="connsiteX11" fmla="*/ 6337416 w 12815155"/>
                <a:gd name="connsiteY11" fmla="*/ 1816136 h 2390083"/>
                <a:gd name="connsiteX12" fmla="*/ 3444926 w 12815155"/>
                <a:gd name="connsiteY12" fmla="*/ 2002749 h 2390083"/>
                <a:gd name="connsiteX13" fmla="*/ 1989351 w 12815155"/>
                <a:gd name="connsiteY13" fmla="*/ 1498895 h 2390083"/>
                <a:gd name="connsiteX14" fmla="*/ 235195 w 12815155"/>
                <a:gd name="connsiteY14" fmla="*/ 2002749 h 2390083"/>
                <a:gd name="connsiteX15" fmla="*/ 160550 w 12815155"/>
                <a:gd name="connsiteY15" fmla="*/ 789769 h 2390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815155" h="2390083">
                  <a:moveTo>
                    <a:pt x="160550" y="789769"/>
                  </a:moveTo>
                  <a:cubicBezTo>
                    <a:pt x="381374" y="491189"/>
                    <a:pt x="928771" y="217491"/>
                    <a:pt x="1560142" y="211271"/>
                  </a:cubicBezTo>
                  <a:cubicBezTo>
                    <a:pt x="2191514" y="205050"/>
                    <a:pt x="3317408" y="656030"/>
                    <a:pt x="3948779" y="752446"/>
                  </a:cubicBezTo>
                  <a:cubicBezTo>
                    <a:pt x="4580150" y="848862"/>
                    <a:pt x="4860069" y="883075"/>
                    <a:pt x="5348371" y="789769"/>
                  </a:cubicBezTo>
                  <a:cubicBezTo>
                    <a:pt x="5836673" y="696463"/>
                    <a:pt x="6321865" y="313908"/>
                    <a:pt x="6878591" y="192610"/>
                  </a:cubicBezTo>
                  <a:cubicBezTo>
                    <a:pt x="7435318" y="71312"/>
                    <a:pt x="8072910" y="-90419"/>
                    <a:pt x="8688730" y="61981"/>
                  </a:cubicBezTo>
                  <a:cubicBezTo>
                    <a:pt x="9304550" y="214381"/>
                    <a:pt x="9923480" y="1113230"/>
                    <a:pt x="10573513" y="1107010"/>
                  </a:cubicBezTo>
                  <a:cubicBezTo>
                    <a:pt x="11223546" y="1100790"/>
                    <a:pt x="12262355" y="-146402"/>
                    <a:pt x="12588926" y="24659"/>
                  </a:cubicBezTo>
                  <a:cubicBezTo>
                    <a:pt x="12915497" y="195720"/>
                    <a:pt x="12881285" y="1760153"/>
                    <a:pt x="12532942" y="2133377"/>
                  </a:cubicBezTo>
                  <a:cubicBezTo>
                    <a:pt x="12184599" y="2506601"/>
                    <a:pt x="11152012" y="2400855"/>
                    <a:pt x="10498869" y="2264006"/>
                  </a:cubicBezTo>
                  <a:cubicBezTo>
                    <a:pt x="9845726" y="2127157"/>
                    <a:pt x="9307661" y="1386928"/>
                    <a:pt x="8614085" y="1312283"/>
                  </a:cubicBezTo>
                  <a:cubicBezTo>
                    <a:pt x="7920510" y="1237638"/>
                    <a:pt x="7198943" y="1701058"/>
                    <a:pt x="6337416" y="1816136"/>
                  </a:cubicBezTo>
                  <a:cubicBezTo>
                    <a:pt x="5475890" y="1931214"/>
                    <a:pt x="4169603" y="2055622"/>
                    <a:pt x="3444926" y="2002749"/>
                  </a:cubicBezTo>
                  <a:cubicBezTo>
                    <a:pt x="2720249" y="1949876"/>
                    <a:pt x="2524306" y="1498895"/>
                    <a:pt x="1989351" y="1498895"/>
                  </a:cubicBezTo>
                  <a:cubicBezTo>
                    <a:pt x="1454396" y="1498895"/>
                    <a:pt x="539995" y="2120937"/>
                    <a:pt x="235195" y="2002749"/>
                  </a:cubicBezTo>
                  <a:cubicBezTo>
                    <a:pt x="-69605" y="1884561"/>
                    <a:pt x="-60274" y="1088349"/>
                    <a:pt x="160550" y="789769"/>
                  </a:cubicBezTo>
                  <a:close/>
                </a:path>
              </a:pathLst>
            </a:custGeom>
            <a:solidFill>
              <a:srgbClr val="25C6FF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3" name="กลุ่ม 2"/>
            <p:cNvGrpSpPr/>
            <p:nvPr/>
          </p:nvGrpSpPr>
          <p:grpSpPr>
            <a:xfrm>
              <a:off x="2848205" y="2146038"/>
              <a:ext cx="1145297" cy="653143"/>
              <a:chOff x="9435618" y="3110957"/>
              <a:chExt cx="1937015" cy="1093809"/>
            </a:xfrm>
          </p:grpSpPr>
          <p:sp>
            <p:nvSpPr>
              <p:cNvPr id="4" name="รูปแบบอิสระ 3"/>
              <p:cNvSpPr/>
              <p:nvPr/>
            </p:nvSpPr>
            <p:spPr>
              <a:xfrm>
                <a:off x="9435618" y="3110957"/>
                <a:ext cx="1937015" cy="1093809"/>
              </a:xfrm>
              <a:custGeom>
                <a:avLst/>
                <a:gdLst>
                  <a:gd name="connsiteX0" fmla="*/ 654314 w 1935763"/>
                  <a:gd name="connsiteY0" fmla="*/ 11275 h 1093692"/>
                  <a:gd name="connsiteX1" fmla="*/ 1171 w 1935763"/>
                  <a:gd name="connsiteY1" fmla="*/ 552451 h 1093692"/>
                  <a:gd name="connsiteX2" fmla="*/ 803604 w 1935763"/>
                  <a:gd name="connsiteY2" fmla="*/ 944337 h 1093692"/>
                  <a:gd name="connsiteX3" fmla="*/ 1792649 w 1935763"/>
                  <a:gd name="connsiteY3" fmla="*/ 104582 h 1093692"/>
                  <a:gd name="connsiteX4" fmla="*/ 1811310 w 1935763"/>
                  <a:gd name="connsiteY4" fmla="*/ 1093626 h 1093692"/>
                  <a:gd name="connsiteX5" fmla="*/ 654314 w 1935763"/>
                  <a:gd name="connsiteY5" fmla="*/ 11275 h 1093692"/>
                  <a:gd name="connsiteX0" fmla="*/ 654314 w 1937015"/>
                  <a:gd name="connsiteY0" fmla="*/ 11275 h 1093809"/>
                  <a:gd name="connsiteX1" fmla="*/ 1171 w 1937015"/>
                  <a:gd name="connsiteY1" fmla="*/ 552451 h 1093809"/>
                  <a:gd name="connsiteX2" fmla="*/ 803604 w 1937015"/>
                  <a:gd name="connsiteY2" fmla="*/ 944337 h 1093809"/>
                  <a:gd name="connsiteX3" fmla="*/ 1792649 w 1937015"/>
                  <a:gd name="connsiteY3" fmla="*/ 104582 h 1093809"/>
                  <a:gd name="connsiteX4" fmla="*/ 1811310 w 1937015"/>
                  <a:gd name="connsiteY4" fmla="*/ 1093626 h 1093809"/>
                  <a:gd name="connsiteX5" fmla="*/ 654314 w 1937015"/>
                  <a:gd name="connsiteY5" fmla="*/ 11275 h 1093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37015" h="1093809">
                    <a:moveTo>
                      <a:pt x="654314" y="11275"/>
                    </a:moveTo>
                    <a:cubicBezTo>
                      <a:pt x="352624" y="-78921"/>
                      <a:pt x="-23711" y="396941"/>
                      <a:pt x="1171" y="552451"/>
                    </a:cubicBezTo>
                    <a:cubicBezTo>
                      <a:pt x="26053" y="707961"/>
                      <a:pt x="505024" y="1018982"/>
                      <a:pt x="803604" y="944337"/>
                    </a:cubicBezTo>
                    <a:cubicBezTo>
                      <a:pt x="1102184" y="869692"/>
                      <a:pt x="1624698" y="79700"/>
                      <a:pt x="1792649" y="104582"/>
                    </a:cubicBezTo>
                    <a:cubicBezTo>
                      <a:pt x="1960600" y="129464"/>
                      <a:pt x="2001032" y="1109177"/>
                      <a:pt x="1811310" y="1093626"/>
                    </a:cubicBezTo>
                    <a:cubicBezTo>
                      <a:pt x="1621588" y="1078075"/>
                      <a:pt x="956004" y="101471"/>
                      <a:pt x="654314" y="1127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" name="วงรี 4"/>
              <p:cNvSpPr/>
              <p:nvPr/>
            </p:nvSpPr>
            <p:spPr>
              <a:xfrm>
                <a:off x="9715936" y="3361753"/>
                <a:ext cx="190103" cy="22592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" name="กลุ่ม 5"/>
            <p:cNvGrpSpPr/>
            <p:nvPr/>
          </p:nvGrpSpPr>
          <p:grpSpPr>
            <a:xfrm>
              <a:off x="7752810" y="1605329"/>
              <a:ext cx="1145297" cy="653143"/>
              <a:chOff x="9435618" y="3110957"/>
              <a:chExt cx="1937015" cy="1093809"/>
            </a:xfrm>
          </p:grpSpPr>
          <p:sp>
            <p:nvSpPr>
              <p:cNvPr id="7" name="รูปแบบอิสระ 6"/>
              <p:cNvSpPr/>
              <p:nvPr/>
            </p:nvSpPr>
            <p:spPr>
              <a:xfrm>
                <a:off x="9435618" y="3110957"/>
                <a:ext cx="1937015" cy="1093809"/>
              </a:xfrm>
              <a:custGeom>
                <a:avLst/>
                <a:gdLst>
                  <a:gd name="connsiteX0" fmla="*/ 654314 w 1935763"/>
                  <a:gd name="connsiteY0" fmla="*/ 11275 h 1093692"/>
                  <a:gd name="connsiteX1" fmla="*/ 1171 w 1935763"/>
                  <a:gd name="connsiteY1" fmla="*/ 552451 h 1093692"/>
                  <a:gd name="connsiteX2" fmla="*/ 803604 w 1935763"/>
                  <a:gd name="connsiteY2" fmla="*/ 944337 h 1093692"/>
                  <a:gd name="connsiteX3" fmla="*/ 1792649 w 1935763"/>
                  <a:gd name="connsiteY3" fmla="*/ 104582 h 1093692"/>
                  <a:gd name="connsiteX4" fmla="*/ 1811310 w 1935763"/>
                  <a:gd name="connsiteY4" fmla="*/ 1093626 h 1093692"/>
                  <a:gd name="connsiteX5" fmla="*/ 654314 w 1935763"/>
                  <a:gd name="connsiteY5" fmla="*/ 11275 h 1093692"/>
                  <a:gd name="connsiteX0" fmla="*/ 654314 w 1937015"/>
                  <a:gd name="connsiteY0" fmla="*/ 11275 h 1093809"/>
                  <a:gd name="connsiteX1" fmla="*/ 1171 w 1937015"/>
                  <a:gd name="connsiteY1" fmla="*/ 552451 h 1093809"/>
                  <a:gd name="connsiteX2" fmla="*/ 803604 w 1937015"/>
                  <a:gd name="connsiteY2" fmla="*/ 944337 h 1093809"/>
                  <a:gd name="connsiteX3" fmla="*/ 1792649 w 1937015"/>
                  <a:gd name="connsiteY3" fmla="*/ 104582 h 1093809"/>
                  <a:gd name="connsiteX4" fmla="*/ 1811310 w 1937015"/>
                  <a:gd name="connsiteY4" fmla="*/ 1093626 h 1093809"/>
                  <a:gd name="connsiteX5" fmla="*/ 654314 w 1937015"/>
                  <a:gd name="connsiteY5" fmla="*/ 11275 h 1093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37015" h="1093809">
                    <a:moveTo>
                      <a:pt x="654314" y="11275"/>
                    </a:moveTo>
                    <a:cubicBezTo>
                      <a:pt x="352624" y="-78921"/>
                      <a:pt x="-23711" y="396941"/>
                      <a:pt x="1171" y="552451"/>
                    </a:cubicBezTo>
                    <a:cubicBezTo>
                      <a:pt x="26053" y="707961"/>
                      <a:pt x="505024" y="1018982"/>
                      <a:pt x="803604" y="944337"/>
                    </a:cubicBezTo>
                    <a:cubicBezTo>
                      <a:pt x="1102184" y="869692"/>
                      <a:pt x="1624698" y="79700"/>
                      <a:pt x="1792649" y="104582"/>
                    </a:cubicBezTo>
                    <a:cubicBezTo>
                      <a:pt x="1960600" y="129464"/>
                      <a:pt x="2001032" y="1109177"/>
                      <a:pt x="1811310" y="1093626"/>
                    </a:cubicBezTo>
                    <a:cubicBezTo>
                      <a:pt x="1621588" y="1078075"/>
                      <a:pt x="956004" y="101471"/>
                      <a:pt x="654314" y="1127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8" name="วงรี 7"/>
              <p:cNvSpPr/>
              <p:nvPr/>
            </p:nvSpPr>
            <p:spPr>
              <a:xfrm>
                <a:off x="9715936" y="3361753"/>
                <a:ext cx="190103" cy="22592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9" name="กลุ่ม 8"/>
            <p:cNvGrpSpPr/>
            <p:nvPr/>
          </p:nvGrpSpPr>
          <p:grpSpPr>
            <a:xfrm>
              <a:off x="10663961" y="2267338"/>
              <a:ext cx="1145297" cy="653143"/>
              <a:chOff x="9435618" y="3110957"/>
              <a:chExt cx="1937015" cy="1093809"/>
            </a:xfrm>
          </p:grpSpPr>
          <p:sp>
            <p:nvSpPr>
              <p:cNvPr id="10" name="รูปแบบอิสระ 9"/>
              <p:cNvSpPr/>
              <p:nvPr/>
            </p:nvSpPr>
            <p:spPr>
              <a:xfrm>
                <a:off x="9435618" y="3110957"/>
                <a:ext cx="1937015" cy="1093809"/>
              </a:xfrm>
              <a:custGeom>
                <a:avLst/>
                <a:gdLst>
                  <a:gd name="connsiteX0" fmla="*/ 654314 w 1935763"/>
                  <a:gd name="connsiteY0" fmla="*/ 11275 h 1093692"/>
                  <a:gd name="connsiteX1" fmla="*/ 1171 w 1935763"/>
                  <a:gd name="connsiteY1" fmla="*/ 552451 h 1093692"/>
                  <a:gd name="connsiteX2" fmla="*/ 803604 w 1935763"/>
                  <a:gd name="connsiteY2" fmla="*/ 944337 h 1093692"/>
                  <a:gd name="connsiteX3" fmla="*/ 1792649 w 1935763"/>
                  <a:gd name="connsiteY3" fmla="*/ 104582 h 1093692"/>
                  <a:gd name="connsiteX4" fmla="*/ 1811310 w 1935763"/>
                  <a:gd name="connsiteY4" fmla="*/ 1093626 h 1093692"/>
                  <a:gd name="connsiteX5" fmla="*/ 654314 w 1935763"/>
                  <a:gd name="connsiteY5" fmla="*/ 11275 h 1093692"/>
                  <a:gd name="connsiteX0" fmla="*/ 654314 w 1937015"/>
                  <a:gd name="connsiteY0" fmla="*/ 11275 h 1093809"/>
                  <a:gd name="connsiteX1" fmla="*/ 1171 w 1937015"/>
                  <a:gd name="connsiteY1" fmla="*/ 552451 h 1093809"/>
                  <a:gd name="connsiteX2" fmla="*/ 803604 w 1937015"/>
                  <a:gd name="connsiteY2" fmla="*/ 944337 h 1093809"/>
                  <a:gd name="connsiteX3" fmla="*/ 1792649 w 1937015"/>
                  <a:gd name="connsiteY3" fmla="*/ 104582 h 1093809"/>
                  <a:gd name="connsiteX4" fmla="*/ 1811310 w 1937015"/>
                  <a:gd name="connsiteY4" fmla="*/ 1093626 h 1093809"/>
                  <a:gd name="connsiteX5" fmla="*/ 654314 w 1937015"/>
                  <a:gd name="connsiteY5" fmla="*/ 11275 h 1093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37015" h="1093809">
                    <a:moveTo>
                      <a:pt x="654314" y="11275"/>
                    </a:moveTo>
                    <a:cubicBezTo>
                      <a:pt x="352624" y="-78921"/>
                      <a:pt x="-23711" y="396941"/>
                      <a:pt x="1171" y="552451"/>
                    </a:cubicBezTo>
                    <a:cubicBezTo>
                      <a:pt x="26053" y="707961"/>
                      <a:pt x="505024" y="1018982"/>
                      <a:pt x="803604" y="944337"/>
                    </a:cubicBezTo>
                    <a:cubicBezTo>
                      <a:pt x="1102184" y="869692"/>
                      <a:pt x="1624698" y="79700"/>
                      <a:pt x="1792649" y="104582"/>
                    </a:cubicBezTo>
                    <a:cubicBezTo>
                      <a:pt x="1960600" y="129464"/>
                      <a:pt x="2001032" y="1109177"/>
                      <a:pt x="1811310" y="1093626"/>
                    </a:cubicBezTo>
                    <a:cubicBezTo>
                      <a:pt x="1621588" y="1078075"/>
                      <a:pt x="956004" y="101471"/>
                      <a:pt x="654314" y="1127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" name="วงรี 10"/>
              <p:cNvSpPr/>
              <p:nvPr/>
            </p:nvSpPr>
            <p:spPr>
              <a:xfrm>
                <a:off x="9715936" y="3361753"/>
                <a:ext cx="190103" cy="22592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12" name="กลุ่ม 11"/>
            <p:cNvGrpSpPr/>
            <p:nvPr/>
          </p:nvGrpSpPr>
          <p:grpSpPr>
            <a:xfrm>
              <a:off x="5435707" y="1871329"/>
              <a:ext cx="1145297" cy="653143"/>
              <a:chOff x="9467176" y="3110957"/>
              <a:chExt cx="1937015" cy="1093809"/>
            </a:xfrm>
          </p:grpSpPr>
          <p:sp>
            <p:nvSpPr>
              <p:cNvPr id="13" name="รูปแบบอิสระ 12"/>
              <p:cNvSpPr/>
              <p:nvPr/>
            </p:nvSpPr>
            <p:spPr>
              <a:xfrm>
                <a:off x="9467176" y="3110957"/>
                <a:ext cx="1937015" cy="1093809"/>
              </a:xfrm>
              <a:custGeom>
                <a:avLst/>
                <a:gdLst>
                  <a:gd name="connsiteX0" fmla="*/ 654314 w 1935763"/>
                  <a:gd name="connsiteY0" fmla="*/ 11275 h 1093692"/>
                  <a:gd name="connsiteX1" fmla="*/ 1171 w 1935763"/>
                  <a:gd name="connsiteY1" fmla="*/ 552451 h 1093692"/>
                  <a:gd name="connsiteX2" fmla="*/ 803604 w 1935763"/>
                  <a:gd name="connsiteY2" fmla="*/ 944337 h 1093692"/>
                  <a:gd name="connsiteX3" fmla="*/ 1792649 w 1935763"/>
                  <a:gd name="connsiteY3" fmla="*/ 104582 h 1093692"/>
                  <a:gd name="connsiteX4" fmla="*/ 1811310 w 1935763"/>
                  <a:gd name="connsiteY4" fmla="*/ 1093626 h 1093692"/>
                  <a:gd name="connsiteX5" fmla="*/ 654314 w 1935763"/>
                  <a:gd name="connsiteY5" fmla="*/ 11275 h 1093692"/>
                  <a:gd name="connsiteX0" fmla="*/ 654314 w 1937015"/>
                  <a:gd name="connsiteY0" fmla="*/ 11275 h 1093809"/>
                  <a:gd name="connsiteX1" fmla="*/ 1171 w 1937015"/>
                  <a:gd name="connsiteY1" fmla="*/ 552451 h 1093809"/>
                  <a:gd name="connsiteX2" fmla="*/ 803604 w 1937015"/>
                  <a:gd name="connsiteY2" fmla="*/ 944337 h 1093809"/>
                  <a:gd name="connsiteX3" fmla="*/ 1792649 w 1937015"/>
                  <a:gd name="connsiteY3" fmla="*/ 104582 h 1093809"/>
                  <a:gd name="connsiteX4" fmla="*/ 1811310 w 1937015"/>
                  <a:gd name="connsiteY4" fmla="*/ 1093626 h 1093809"/>
                  <a:gd name="connsiteX5" fmla="*/ 654314 w 1937015"/>
                  <a:gd name="connsiteY5" fmla="*/ 11275 h 1093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37015" h="1093809">
                    <a:moveTo>
                      <a:pt x="654314" y="11275"/>
                    </a:moveTo>
                    <a:cubicBezTo>
                      <a:pt x="352624" y="-78921"/>
                      <a:pt x="-23711" y="396941"/>
                      <a:pt x="1171" y="552451"/>
                    </a:cubicBezTo>
                    <a:cubicBezTo>
                      <a:pt x="26053" y="707961"/>
                      <a:pt x="505024" y="1018982"/>
                      <a:pt x="803604" y="944337"/>
                    </a:cubicBezTo>
                    <a:cubicBezTo>
                      <a:pt x="1102184" y="869692"/>
                      <a:pt x="1624698" y="79700"/>
                      <a:pt x="1792649" y="104582"/>
                    </a:cubicBezTo>
                    <a:cubicBezTo>
                      <a:pt x="1960600" y="129464"/>
                      <a:pt x="2001032" y="1109177"/>
                      <a:pt x="1811310" y="1093626"/>
                    </a:cubicBezTo>
                    <a:cubicBezTo>
                      <a:pt x="1621588" y="1078075"/>
                      <a:pt x="956004" y="101471"/>
                      <a:pt x="654314" y="1127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4" name="วงรี 13"/>
              <p:cNvSpPr/>
              <p:nvPr/>
            </p:nvSpPr>
            <p:spPr>
              <a:xfrm>
                <a:off x="9715936" y="3361753"/>
                <a:ext cx="190103" cy="22592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15" name="กลุ่ม 14"/>
            <p:cNvGrpSpPr/>
            <p:nvPr/>
          </p:nvGrpSpPr>
          <p:grpSpPr>
            <a:xfrm>
              <a:off x="446732" y="1912776"/>
              <a:ext cx="1145297" cy="653143"/>
              <a:chOff x="9435618" y="3110957"/>
              <a:chExt cx="1937015" cy="1093809"/>
            </a:xfrm>
          </p:grpSpPr>
          <p:sp>
            <p:nvSpPr>
              <p:cNvPr id="16" name="รูปแบบอิสระ 15"/>
              <p:cNvSpPr/>
              <p:nvPr/>
            </p:nvSpPr>
            <p:spPr>
              <a:xfrm>
                <a:off x="9435618" y="3110957"/>
                <a:ext cx="1937015" cy="1093809"/>
              </a:xfrm>
              <a:custGeom>
                <a:avLst/>
                <a:gdLst>
                  <a:gd name="connsiteX0" fmla="*/ 654314 w 1935763"/>
                  <a:gd name="connsiteY0" fmla="*/ 11275 h 1093692"/>
                  <a:gd name="connsiteX1" fmla="*/ 1171 w 1935763"/>
                  <a:gd name="connsiteY1" fmla="*/ 552451 h 1093692"/>
                  <a:gd name="connsiteX2" fmla="*/ 803604 w 1935763"/>
                  <a:gd name="connsiteY2" fmla="*/ 944337 h 1093692"/>
                  <a:gd name="connsiteX3" fmla="*/ 1792649 w 1935763"/>
                  <a:gd name="connsiteY3" fmla="*/ 104582 h 1093692"/>
                  <a:gd name="connsiteX4" fmla="*/ 1811310 w 1935763"/>
                  <a:gd name="connsiteY4" fmla="*/ 1093626 h 1093692"/>
                  <a:gd name="connsiteX5" fmla="*/ 654314 w 1935763"/>
                  <a:gd name="connsiteY5" fmla="*/ 11275 h 1093692"/>
                  <a:gd name="connsiteX0" fmla="*/ 654314 w 1937015"/>
                  <a:gd name="connsiteY0" fmla="*/ 11275 h 1093809"/>
                  <a:gd name="connsiteX1" fmla="*/ 1171 w 1937015"/>
                  <a:gd name="connsiteY1" fmla="*/ 552451 h 1093809"/>
                  <a:gd name="connsiteX2" fmla="*/ 803604 w 1937015"/>
                  <a:gd name="connsiteY2" fmla="*/ 944337 h 1093809"/>
                  <a:gd name="connsiteX3" fmla="*/ 1792649 w 1937015"/>
                  <a:gd name="connsiteY3" fmla="*/ 104582 h 1093809"/>
                  <a:gd name="connsiteX4" fmla="*/ 1811310 w 1937015"/>
                  <a:gd name="connsiteY4" fmla="*/ 1093626 h 1093809"/>
                  <a:gd name="connsiteX5" fmla="*/ 654314 w 1937015"/>
                  <a:gd name="connsiteY5" fmla="*/ 11275 h 1093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37015" h="1093809">
                    <a:moveTo>
                      <a:pt x="654314" y="11275"/>
                    </a:moveTo>
                    <a:cubicBezTo>
                      <a:pt x="352624" y="-78921"/>
                      <a:pt x="-23711" y="396941"/>
                      <a:pt x="1171" y="552451"/>
                    </a:cubicBezTo>
                    <a:cubicBezTo>
                      <a:pt x="26053" y="707961"/>
                      <a:pt x="505024" y="1018982"/>
                      <a:pt x="803604" y="944337"/>
                    </a:cubicBezTo>
                    <a:cubicBezTo>
                      <a:pt x="1102184" y="869692"/>
                      <a:pt x="1624698" y="79700"/>
                      <a:pt x="1792649" y="104582"/>
                    </a:cubicBezTo>
                    <a:cubicBezTo>
                      <a:pt x="1960600" y="129464"/>
                      <a:pt x="2001032" y="1109177"/>
                      <a:pt x="1811310" y="1093626"/>
                    </a:cubicBezTo>
                    <a:cubicBezTo>
                      <a:pt x="1621588" y="1078075"/>
                      <a:pt x="956004" y="101471"/>
                      <a:pt x="654314" y="1127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7" name="วงรี 16"/>
              <p:cNvSpPr/>
              <p:nvPr/>
            </p:nvSpPr>
            <p:spPr>
              <a:xfrm>
                <a:off x="9715936" y="3361753"/>
                <a:ext cx="190103" cy="22592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sp>
        <p:nvSpPr>
          <p:cNvPr id="19" name="วงรี 18"/>
          <p:cNvSpPr/>
          <p:nvPr/>
        </p:nvSpPr>
        <p:spPr>
          <a:xfrm>
            <a:off x="190405" y="177285"/>
            <a:ext cx="881896" cy="905533"/>
          </a:xfrm>
          <a:prstGeom prst="ellipse">
            <a:avLst/>
          </a:prstGeom>
          <a:solidFill>
            <a:srgbClr val="FF0000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" name="รูปภาพ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955" y="177285"/>
            <a:ext cx="1971825" cy="2772197"/>
          </a:xfrm>
          <a:prstGeom prst="rect">
            <a:avLst/>
          </a:prstGeom>
        </p:spPr>
      </p:pic>
      <p:pic>
        <p:nvPicPr>
          <p:cNvPr id="22" name="รูปภาพ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565" y="70408"/>
            <a:ext cx="1971825" cy="2772197"/>
          </a:xfrm>
          <a:prstGeom prst="rect">
            <a:avLst/>
          </a:prstGeom>
        </p:spPr>
      </p:pic>
      <p:pic>
        <p:nvPicPr>
          <p:cNvPr id="23" name="รูปภาพ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0" y="755030"/>
            <a:ext cx="3103774" cy="4363608"/>
          </a:xfrm>
          <a:prstGeom prst="rect">
            <a:avLst/>
          </a:prstGeom>
        </p:spPr>
      </p:pic>
      <p:grpSp>
        <p:nvGrpSpPr>
          <p:cNvPr id="24" name="กลุ่ม 23"/>
          <p:cNvGrpSpPr/>
          <p:nvPr/>
        </p:nvGrpSpPr>
        <p:grpSpPr>
          <a:xfrm>
            <a:off x="7946337" y="2789322"/>
            <a:ext cx="3078119" cy="1650985"/>
            <a:chOff x="6843839" y="1126910"/>
            <a:chExt cx="4223249" cy="3843679"/>
          </a:xfrm>
        </p:grpSpPr>
        <p:sp>
          <p:nvSpPr>
            <p:cNvPr id="25" name="สี่เหลี่ยมด้านขนาน 24"/>
            <p:cNvSpPr/>
            <p:nvPr/>
          </p:nvSpPr>
          <p:spPr>
            <a:xfrm rot="4912388">
              <a:off x="7076183" y="979684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26" name="กลุ่ม 25"/>
            <p:cNvGrpSpPr/>
            <p:nvPr/>
          </p:nvGrpSpPr>
          <p:grpSpPr>
            <a:xfrm>
              <a:off x="6843839" y="1511835"/>
              <a:ext cx="3703416" cy="2379009"/>
              <a:chOff x="6843839" y="1511835"/>
              <a:chExt cx="3703416" cy="2379009"/>
            </a:xfrm>
          </p:grpSpPr>
          <p:grpSp>
            <p:nvGrpSpPr>
              <p:cNvPr id="27" name="กลุ่ม 26"/>
              <p:cNvGrpSpPr/>
              <p:nvPr/>
            </p:nvGrpSpPr>
            <p:grpSpPr>
              <a:xfrm>
                <a:off x="6856191" y="151183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1" name="สี่เหลี่ยมผืนผ้า 60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2" name="เมฆ 61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8" name="กลุ่ม 27"/>
              <p:cNvGrpSpPr/>
              <p:nvPr/>
            </p:nvGrpSpPr>
            <p:grpSpPr>
              <a:xfrm>
                <a:off x="7949356" y="156853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9" name="สี่เหลี่ยมผืนผ้า 5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" name="เมฆ 5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9" name="กลุ่ม 28"/>
              <p:cNvGrpSpPr/>
              <p:nvPr/>
            </p:nvGrpSpPr>
            <p:grpSpPr>
              <a:xfrm>
                <a:off x="8928607" y="164733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7" name="สี่เหลี่ยมผืนผ้า 56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8" name="เมฆ 57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" name="กลุ่ม 29"/>
              <p:cNvGrpSpPr/>
              <p:nvPr/>
            </p:nvGrpSpPr>
            <p:grpSpPr>
              <a:xfrm>
                <a:off x="9871606" y="167980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5" name="สี่เหลี่ยมผืนผ้า 5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" name="เมฆ 5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" name="กลุ่ม 30"/>
              <p:cNvGrpSpPr/>
              <p:nvPr/>
            </p:nvGrpSpPr>
            <p:grpSpPr>
              <a:xfrm>
                <a:off x="6843839" y="229564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3" name="สี่เหลี่ยมผืนผ้า 52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" name="เมฆ 53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2" name="กลุ่ม 31"/>
              <p:cNvGrpSpPr/>
              <p:nvPr/>
            </p:nvGrpSpPr>
            <p:grpSpPr>
              <a:xfrm>
                <a:off x="8928607" y="232432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1" name="สี่เหลี่ยมผืนผ้า 50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" name="เมฆ 51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3" name="กลุ่ม 32"/>
              <p:cNvGrpSpPr/>
              <p:nvPr/>
            </p:nvGrpSpPr>
            <p:grpSpPr>
              <a:xfrm>
                <a:off x="9859254" y="2379631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9" name="สี่เหลี่ยมผืนผ้า 4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0" name="เมฆ 4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4" name="กลุ่ม 33"/>
              <p:cNvGrpSpPr/>
              <p:nvPr/>
            </p:nvGrpSpPr>
            <p:grpSpPr>
              <a:xfrm>
                <a:off x="7785665" y="2355659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7" name="สี่เหลี่ยมผืนผ้า 46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8" name="เมฆ 47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5" name="กลุ่ม 34"/>
              <p:cNvGrpSpPr/>
              <p:nvPr/>
            </p:nvGrpSpPr>
            <p:grpSpPr>
              <a:xfrm>
                <a:off x="6942518" y="326168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5" name="สี่เหลี่ยมผืนผ้า 4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6" name="เมฆ 4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6" name="กลุ่ม 35"/>
              <p:cNvGrpSpPr/>
              <p:nvPr/>
            </p:nvGrpSpPr>
            <p:grpSpPr>
              <a:xfrm>
                <a:off x="7896944" y="3273018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3" name="สี่เหลี่ยมผืนผ้า 42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4" name="เมฆ 43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7" name="กลุ่ม 36"/>
              <p:cNvGrpSpPr/>
              <p:nvPr/>
            </p:nvGrpSpPr>
            <p:grpSpPr>
              <a:xfrm>
                <a:off x="8885564" y="325435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1" name="สี่เหลี่ยมผืนผ้า 40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2" name="เมฆ 41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8" name="กลุ่ม 37"/>
              <p:cNvGrpSpPr/>
              <p:nvPr/>
            </p:nvGrpSpPr>
            <p:grpSpPr>
              <a:xfrm>
                <a:off x="9817805" y="327500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9" name="สี่เหลี่ยมผืนผ้า 3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0" name="เมฆ 3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63" name="กลุ่ม 62"/>
          <p:cNvGrpSpPr/>
          <p:nvPr/>
        </p:nvGrpSpPr>
        <p:grpSpPr>
          <a:xfrm>
            <a:off x="8196090" y="4293145"/>
            <a:ext cx="3078119" cy="1650985"/>
            <a:chOff x="6843839" y="1126910"/>
            <a:chExt cx="4223249" cy="3843679"/>
          </a:xfrm>
        </p:grpSpPr>
        <p:sp>
          <p:nvSpPr>
            <p:cNvPr id="64" name="สี่เหลี่ยมด้านขนาน 63"/>
            <p:cNvSpPr/>
            <p:nvPr/>
          </p:nvSpPr>
          <p:spPr>
            <a:xfrm rot="4912388">
              <a:off x="7076183" y="979684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65" name="กลุ่ม 64"/>
            <p:cNvGrpSpPr/>
            <p:nvPr/>
          </p:nvGrpSpPr>
          <p:grpSpPr>
            <a:xfrm>
              <a:off x="6843839" y="1511835"/>
              <a:ext cx="3703416" cy="2379009"/>
              <a:chOff x="6843839" y="1511835"/>
              <a:chExt cx="3703416" cy="2379009"/>
            </a:xfrm>
          </p:grpSpPr>
          <p:grpSp>
            <p:nvGrpSpPr>
              <p:cNvPr id="66" name="กลุ่ม 65"/>
              <p:cNvGrpSpPr/>
              <p:nvPr/>
            </p:nvGrpSpPr>
            <p:grpSpPr>
              <a:xfrm>
                <a:off x="6856191" y="151183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00" name="สี่เหลี่ยมผืนผ้า 99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" name="เมฆ 100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67" name="กลุ่ม 66"/>
              <p:cNvGrpSpPr/>
              <p:nvPr/>
            </p:nvGrpSpPr>
            <p:grpSpPr>
              <a:xfrm>
                <a:off x="7949356" y="156853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8" name="สี่เหลี่ยมผืนผ้า 97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" name="เมฆ 98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68" name="กลุ่ม 67"/>
              <p:cNvGrpSpPr/>
              <p:nvPr/>
            </p:nvGrpSpPr>
            <p:grpSpPr>
              <a:xfrm>
                <a:off x="8928607" y="164733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6" name="สี่เหลี่ยมผืนผ้า 95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" name="เมฆ 96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69" name="กลุ่ม 68"/>
              <p:cNvGrpSpPr/>
              <p:nvPr/>
            </p:nvGrpSpPr>
            <p:grpSpPr>
              <a:xfrm>
                <a:off x="9871606" y="167980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4" name="สี่เหลี่ยมผืนผ้า 93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" name="เมฆ 94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0" name="กลุ่ม 69"/>
              <p:cNvGrpSpPr/>
              <p:nvPr/>
            </p:nvGrpSpPr>
            <p:grpSpPr>
              <a:xfrm>
                <a:off x="6843839" y="229564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2" name="สี่เหลี่ยมผืนผ้า 91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3" name="เมฆ 92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1" name="กลุ่ม 70"/>
              <p:cNvGrpSpPr/>
              <p:nvPr/>
            </p:nvGrpSpPr>
            <p:grpSpPr>
              <a:xfrm>
                <a:off x="8928607" y="232432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0" name="สี่เหลี่ยมผืนผ้า 89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" name="เมฆ 90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" name="กลุ่ม 71"/>
              <p:cNvGrpSpPr/>
              <p:nvPr/>
            </p:nvGrpSpPr>
            <p:grpSpPr>
              <a:xfrm>
                <a:off x="9859254" y="2379631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8" name="สี่เหลี่ยมผืนผ้า 87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" name="เมฆ 88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" name="กลุ่ม 72"/>
              <p:cNvGrpSpPr/>
              <p:nvPr/>
            </p:nvGrpSpPr>
            <p:grpSpPr>
              <a:xfrm>
                <a:off x="7785665" y="2355659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6" name="สี่เหลี่ยมผืนผ้า 85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7" name="เมฆ 86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4" name="กลุ่ม 73"/>
              <p:cNvGrpSpPr/>
              <p:nvPr/>
            </p:nvGrpSpPr>
            <p:grpSpPr>
              <a:xfrm>
                <a:off x="6942518" y="326168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4" name="สี่เหลี่ยมผืนผ้า 83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5" name="เมฆ 84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5" name="กลุ่ม 74"/>
              <p:cNvGrpSpPr/>
              <p:nvPr/>
            </p:nvGrpSpPr>
            <p:grpSpPr>
              <a:xfrm>
                <a:off x="7896944" y="3273018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2" name="สี่เหลี่ยมผืนผ้า 81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3" name="เมฆ 82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6" name="กลุ่ม 75"/>
              <p:cNvGrpSpPr/>
              <p:nvPr/>
            </p:nvGrpSpPr>
            <p:grpSpPr>
              <a:xfrm>
                <a:off x="8885564" y="325435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0" name="สี่เหลี่ยมผืนผ้า 79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" name="เมฆ 80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7" name="กลุ่ม 76"/>
              <p:cNvGrpSpPr/>
              <p:nvPr/>
            </p:nvGrpSpPr>
            <p:grpSpPr>
              <a:xfrm>
                <a:off x="9817805" y="327500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8" name="สี่เหลี่ยมผืนผ้า 77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" name="เมฆ 78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0420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>
                <a:alpha val="77000"/>
              </a:srgbClr>
            </a:gs>
            <a:gs pos="30000">
              <a:schemeClr val="bg1"/>
            </a:gs>
            <a:gs pos="56000">
              <a:srgbClr val="FA8F6E"/>
            </a:gs>
            <a:gs pos="9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กลุ่ม 17"/>
          <p:cNvGrpSpPr/>
          <p:nvPr/>
        </p:nvGrpSpPr>
        <p:grpSpPr>
          <a:xfrm>
            <a:off x="-455205" y="1082818"/>
            <a:ext cx="12815155" cy="1980356"/>
            <a:chOff x="-417882" y="1381397"/>
            <a:chExt cx="12815155" cy="1980356"/>
          </a:xfrm>
        </p:grpSpPr>
        <p:sp>
          <p:nvSpPr>
            <p:cNvPr id="2" name="รูปแบบอิสระ 1"/>
            <p:cNvSpPr/>
            <p:nvPr/>
          </p:nvSpPr>
          <p:spPr>
            <a:xfrm>
              <a:off x="-417882" y="1381397"/>
              <a:ext cx="12815155" cy="1980356"/>
            </a:xfrm>
            <a:custGeom>
              <a:avLst/>
              <a:gdLst>
                <a:gd name="connsiteX0" fmla="*/ 159463 w 12814068"/>
                <a:gd name="connsiteY0" fmla="*/ 906617 h 2506931"/>
                <a:gd name="connsiteX1" fmla="*/ 1559055 w 12814068"/>
                <a:gd name="connsiteY1" fmla="*/ 328119 h 2506931"/>
                <a:gd name="connsiteX2" fmla="*/ 3947692 w 12814068"/>
                <a:gd name="connsiteY2" fmla="*/ 869294 h 2506931"/>
                <a:gd name="connsiteX3" fmla="*/ 5384606 w 12814068"/>
                <a:gd name="connsiteY3" fmla="*/ 1074568 h 2506931"/>
                <a:gd name="connsiteX4" fmla="*/ 6877504 w 12814068"/>
                <a:gd name="connsiteY4" fmla="*/ 309458 h 2506931"/>
                <a:gd name="connsiteX5" fmla="*/ 8743626 w 12814068"/>
                <a:gd name="connsiteY5" fmla="*/ 48201 h 2506931"/>
                <a:gd name="connsiteX6" fmla="*/ 10572426 w 12814068"/>
                <a:gd name="connsiteY6" fmla="*/ 1223858 h 2506931"/>
                <a:gd name="connsiteX7" fmla="*/ 12587839 w 12814068"/>
                <a:gd name="connsiteY7" fmla="*/ 141507 h 2506931"/>
                <a:gd name="connsiteX8" fmla="*/ 12531855 w 12814068"/>
                <a:gd name="connsiteY8" fmla="*/ 2250225 h 2506931"/>
                <a:gd name="connsiteX9" fmla="*/ 10497782 w 12814068"/>
                <a:gd name="connsiteY9" fmla="*/ 2380854 h 2506931"/>
                <a:gd name="connsiteX10" fmla="*/ 8612998 w 12814068"/>
                <a:gd name="connsiteY10" fmla="*/ 1429131 h 2506931"/>
                <a:gd name="connsiteX11" fmla="*/ 6336329 w 12814068"/>
                <a:gd name="connsiteY11" fmla="*/ 1932984 h 2506931"/>
                <a:gd name="connsiteX12" fmla="*/ 3443839 w 12814068"/>
                <a:gd name="connsiteY12" fmla="*/ 2119597 h 2506931"/>
                <a:gd name="connsiteX13" fmla="*/ 1988263 w 12814068"/>
                <a:gd name="connsiteY13" fmla="*/ 1317164 h 2506931"/>
                <a:gd name="connsiteX14" fmla="*/ 234108 w 12814068"/>
                <a:gd name="connsiteY14" fmla="*/ 2119597 h 2506931"/>
                <a:gd name="connsiteX15" fmla="*/ 159463 w 12814068"/>
                <a:gd name="connsiteY15" fmla="*/ 906617 h 2506931"/>
                <a:gd name="connsiteX0" fmla="*/ 158382 w 12812987"/>
                <a:gd name="connsiteY0" fmla="*/ 906617 h 2506931"/>
                <a:gd name="connsiteX1" fmla="*/ 1557974 w 12812987"/>
                <a:gd name="connsiteY1" fmla="*/ 328119 h 2506931"/>
                <a:gd name="connsiteX2" fmla="*/ 3946611 w 12812987"/>
                <a:gd name="connsiteY2" fmla="*/ 869294 h 2506931"/>
                <a:gd name="connsiteX3" fmla="*/ 5383525 w 12812987"/>
                <a:gd name="connsiteY3" fmla="*/ 1074568 h 2506931"/>
                <a:gd name="connsiteX4" fmla="*/ 6876423 w 12812987"/>
                <a:gd name="connsiteY4" fmla="*/ 309458 h 2506931"/>
                <a:gd name="connsiteX5" fmla="*/ 8742545 w 12812987"/>
                <a:gd name="connsiteY5" fmla="*/ 48201 h 2506931"/>
                <a:gd name="connsiteX6" fmla="*/ 10571345 w 12812987"/>
                <a:gd name="connsiteY6" fmla="*/ 1223858 h 2506931"/>
                <a:gd name="connsiteX7" fmla="*/ 12586758 w 12812987"/>
                <a:gd name="connsiteY7" fmla="*/ 141507 h 2506931"/>
                <a:gd name="connsiteX8" fmla="*/ 12530774 w 12812987"/>
                <a:gd name="connsiteY8" fmla="*/ 2250225 h 2506931"/>
                <a:gd name="connsiteX9" fmla="*/ 10496701 w 12812987"/>
                <a:gd name="connsiteY9" fmla="*/ 2380854 h 2506931"/>
                <a:gd name="connsiteX10" fmla="*/ 8611917 w 12812987"/>
                <a:gd name="connsiteY10" fmla="*/ 1429131 h 2506931"/>
                <a:gd name="connsiteX11" fmla="*/ 6335248 w 12812987"/>
                <a:gd name="connsiteY11" fmla="*/ 1932984 h 2506931"/>
                <a:gd name="connsiteX12" fmla="*/ 3442758 w 12812987"/>
                <a:gd name="connsiteY12" fmla="*/ 2119597 h 2506931"/>
                <a:gd name="connsiteX13" fmla="*/ 1949860 w 12812987"/>
                <a:gd name="connsiteY13" fmla="*/ 1429131 h 2506931"/>
                <a:gd name="connsiteX14" fmla="*/ 233027 w 12812987"/>
                <a:gd name="connsiteY14" fmla="*/ 2119597 h 2506931"/>
                <a:gd name="connsiteX15" fmla="*/ 158382 w 12812987"/>
                <a:gd name="connsiteY15" fmla="*/ 906617 h 2506931"/>
                <a:gd name="connsiteX0" fmla="*/ 158382 w 12812987"/>
                <a:gd name="connsiteY0" fmla="*/ 903568 h 2503882"/>
                <a:gd name="connsiteX1" fmla="*/ 1557974 w 12812987"/>
                <a:gd name="connsiteY1" fmla="*/ 325070 h 2503882"/>
                <a:gd name="connsiteX2" fmla="*/ 3946611 w 12812987"/>
                <a:gd name="connsiteY2" fmla="*/ 866245 h 2503882"/>
                <a:gd name="connsiteX3" fmla="*/ 5346203 w 12812987"/>
                <a:gd name="connsiteY3" fmla="*/ 903568 h 2503882"/>
                <a:gd name="connsiteX4" fmla="*/ 6876423 w 12812987"/>
                <a:gd name="connsiteY4" fmla="*/ 306409 h 2503882"/>
                <a:gd name="connsiteX5" fmla="*/ 8742545 w 12812987"/>
                <a:gd name="connsiteY5" fmla="*/ 45152 h 2503882"/>
                <a:gd name="connsiteX6" fmla="*/ 10571345 w 12812987"/>
                <a:gd name="connsiteY6" fmla="*/ 1220809 h 2503882"/>
                <a:gd name="connsiteX7" fmla="*/ 12586758 w 12812987"/>
                <a:gd name="connsiteY7" fmla="*/ 138458 h 2503882"/>
                <a:gd name="connsiteX8" fmla="*/ 12530774 w 12812987"/>
                <a:gd name="connsiteY8" fmla="*/ 2247176 h 2503882"/>
                <a:gd name="connsiteX9" fmla="*/ 10496701 w 12812987"/>
                <a:gd name="connsiteY9" fmla="*/ 2377805 h 2503882"/>
                <a:gd name="connsiteX10" fmla="*/ 8611917 w 12812987"/>
                <a:gd name="connsiteY10" fmla="*/ 1426082 h 2503882"/>
                <a:gd name="connsiteX11" fmla="*/ 6335248 w 12812987"/>
                <a:gd name="connsiteY11" fmla="*/ 1929935 h 2503882"/>
                <a:gd name="connsiteX12" fmla="*/ 3442758 w 12812987"/>
                <a:gd name="connsiteY12" fmla="*/ 2116548 h 2503882"/>
                <a:gd name="connsiteX13" fmla="*/ 1949860 w 12812987"/>
                <a:gd name="connsiteY13" fmla="*/ 1426082 h 2503882"/>
                <a:gd name="connsiteX14" fmla="*/ 233027 w 12812987"/>
                <a:gd name="connsiteY14" fmla="*/ 2116548 h 2503882"/>
                <a:gd name="connsiteX15" fmla="*/ 158382 w 12812987"/>
                <a:gd name="connsiteY15" fmla="*/ 903568 h 2503882"/>
                <a:gd name="connsiteX0" fmla="*/ 158382 w 12812987"/>
                <a:gd name="connsiteY0" fmla="*/ 789769 h 2390083"/>
                <a:gd name="connsiteX1" fmla="*/ 1557974 w 12812987"/>
                <a:gd name="connsiteY1" fmla="*/ 211271 h 2390083"/>
                <a:gd name="connsiteX2" fmla="*/ 3946611 w 12812987"/>
                <a:gd name="connsiteY2" fmla="*/ 752446 h 2390083"/>
                <a:gd name="connsiteX3" fmla="*/ 5346203 w 12812987"/>
                <a:gd name="connsiteY3" fmla="*/ 789769 h 2390083"/>
                <a:gd name="connsiteX4" fmla="*/ 6876423 w 12812987"/>
                <a:gd name="connsiteY4" fmla="*/ 192610 h 2390083"/>
                <a:gd name="connsiteX5" fmla="*/ 8686562 w 12812987"/>
                <a:gd name="connsiteY5" fmla="*/ 61981 h 2390083"/>
                <a:gd name="connsiteX6" fmla="*/ 10571345 w 12812987"/>
                <a:gd name="connsiteY6" fmla="*/ 1107010 h 2390083"/>
                <a:gd name="connsiteX7" fmla="*/ 12586758 w 12812987"/>
                <a:gd name="connsiteY7" fmla="*/ 24659 h 2390083"/>
                <a:gd name="connsiteX8" fmla="*/ 12530774 w 12812987"/>
                <a:gd name="connsiteY8" fmla="*/ 2133377 h 2390083"/>
                <a:gd name="connsiteX9" fmla="*/ 10496701 w 12812987"/>
                <a:gd name="connsiteY9" fmla="*/ 2264006 h 2390083"/>
                <a:gd name="connsiteX10" fmla="*/ 8611917 w 12812987"/>
                <a:gd name="connsiteY10" fmla="*/ 1312283 h 2390083"/>
                <a:gd name="connsiteX11" fmla="*/ 6335248 w 12812987"/>
                <a:gd name="connsiteY11" fmla="*/ 1816136 h 2390083"/>
                <a:gd name="connsiteX12" fmla="*/ 3442758 w 12812987"/>
                <a:gd name="connsiteY12" fmla="*/ 2002749 h 2390083"/>
                <a:gd name="connsiteX13" fmla="*/ 1949860 w 12812987"/>
                <a:gd name="connsiteY13" fmla="*/ 1312283 h 2390083"/>
                <a:gd name="connsiteX14" fmla="*/ 233027 w 12812987"/>
                <a:gd name="connsiteY14" fmla="*/ 2002749 h 2390083"/>
                <a:gd name="connsiteX15" fmla="*/ 158382 w 12812987"/>
                <a:gd name="connsiteY15" fmla="*/ 789769 h 2390083"/>
                <a:gd name="connsiteX0" fmla="*/ 160550 w 12815155"/>
                <a:gd name="connsiteY0" fmla="*/ 789769 h 2390083"/>
                <a:gd name="connsiteX1" fmla="*/ 1560142 w 12815155"/>
                <a:gd name="connsiteY1" fmla="*/ 211271 h 2390083"/>
                <a:gd name="connsiteX2" fmla="*/ 3948779 w 12815155"/>
                <a:gd name="connsiteY2" fmla="*/ 752446 h 2390083"/>
                <a:gd name="connsiteX3" fmla="*/ 5348371 w 12815155"/>
                <a:gd name="connsiteY3" fmla="*/ 789769 h 2390083"/>
                <a:gd name="connsiteX4" fmla="*/ 6878591 w 12815155"/>
                <a:gd name="connsiteY4" fmla="*/ 192610 h 2390083"/>
                <a:gd name="connsiteX5" fmla="*/ 8688730 w 12815155"/>
                <a:gd name="connsiteY5" fmla="*/ 61981 h 2390083"/>
                <a:gd name="connsiteX6" fmla="*/ 10573513 w 12815155"/>
                <a:gd name="connsiteY6" fmla="*/ 1107010 h 2390083"/>
                <a:gd name="connsiteX7" fmla="*/ 12588926 w 12815155"/>
                <a:gd name="connsiteY7" fmla="*/ 24659 h 2390083"/>
                <a:gd name="connsiteX8" fmla="*/ 12532942 w 12815155"/>
                <a:gd name="connsiteY8" fmla="*/ 2133377 h 2390083"/>
                <a:gd name="connsiteX9" fmla="*/ 10498869 w 12815155"/>
                <a:gd name="connsiteY9" fmla="*/ 2264006 h 2390083"/>
                <a:gd name="connsiteX10" fmla="*/ 8614085 w 12815155"/>
                <a:gd name="connsiteY10" fmla="*/ 1312283 h 2390083"/>
                <a:gd name="connsiteX11" fmla="*/ 6337416 w 12815155"/>
                <a:gd name="connsiteY11" fmla="*/ 1816136 h 2390083"/>
                <a:gd name="connsiteX12" fmla="*/ 3444926 w 12815155"/>
                <a:gd name="connsiteY12" fmla="*/ 2002749 h 2390083"/>
                <a:gd name="connsiteX13" fmla="*/ 1989351 w 12815155"/>
                <a:gd name="connsiteY13" fmla="*/ 1498895 h 2390083"/>
                <a:gd name="connsiteX14" fmla="*/ 235195 w 12815155"/>
                <a:gd name="connsiteY14" fmla="*/ 2002749 h 2390083"/>
                <a:gd name="connsiteX15" fmla="*/ 160550 w 12815155"/>
                <a:gd name="connsiteY15" fmla="*/ 789769 h 2390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815155" h="2390083">
                  <a:moveTo>
                    <a:pt x="160550" y="789769"/>
                  </a:moveTo>
                  <a:cubicBezTo>
                    <a:pt x="381374" y="491189"/>
                    <a:pt x="928771" y="217491"/>
                    <a:pt x="1560142" y="211271"/>
                  </a:cubicBezTo>
                  <a:cubicBezTo>
                    <a:pt x="2191514" y="205050"/>
                    <a:pt x="3317408" y="656030"/>
                    <a:pt x="3948779" y="752446"/>
                  </a:cubicBezTo>
                  <a:cubicBezTo>
                    <a:pt x="4580150" y="848862"/>
                    <a:pt x="4860069" y="883075"/>
                    <a:pt x="5348371" y="789769"/>
                  </a:cubicBezTo>
                  <a:cubicBezTo>
                    <a:pt x="5836673" y="696463"/>
                    <a:pt x="6321865" y="313908"/>
                    <a:pt x="6878591" y="192610"/>
                  </a:cubicBezTo>
                  <a:cubicBezTo>
                    <a:pt x="7435318" y="71312"/>
                    <a:pt x="8072910" y="-90419"/>
                    <a:pt x="8688730" y="61981"/>
                  </a:cubicBezTo>
                  <a:cubicBezTo>
                    <a:pt x="9304550" y="214381"/>
                    <a:pt x="9923480" y="1113230"/>
                    <a:pt x="10573513" y="1107010"/>
                  </a:cubicBezTo>
                  <a:cubicBezTo>
                    <a:pt x="11223546" y="1100790"/>
                    <a:pt x="12262355" y="-146402"/>
                    <a:pt x="12588926" y="24659"/>
                  </a:cubicBezTo>
                  <a:cubicBezTo>
                    <a:pt x="12915497" y="195720"/>
                    <a:pt x="12881285" y="1760153"/>
                    <a:pt x="12532942" y="2133377"/>
                  </a:cubicBezTo>
                  <a:cubicBezTo>
                    <a:pt x="12184599" y="2506601"/>
                    <a:pt x="11152012" y="2400855"/>
                    <a:pt x="10498869" y="2264006"/>
                  </a:cubicBezTo>
                  <a:cubicBezTo>
                    <a:pt x="9845726" y="2127157"/>
                    <a:pt x="9307661" y="1386928"/>
                    <a:pt x="8614085" y="1312283"/>
                  </a:cubicBezTo>
                  <a:cubicBezTo>
                    <a:pt x="7920510" y="1237638"/>
                    <a:pt x="7198943" y="1701058"/>
                    <a:pt x="6337416" y="1816136"/>
                  </a:cubicBezTo>
                  <a:cubicBezTo>
                    <a:pt x="5475890" y="1931214"/>
                    <a:pt x="4169603" y="2055622"/>
                    <a:pt x="3444926" y="2002749"/>
                  </a:cubicBezTo>
                  <a:cubicBezTo>
                    <a:pt x="2720249" y="1949876"/>
                    <a:pt x="2524306" y="1498895"/>
                    <a:pt x="1989351" y="1498895"/>
                  </a:cubicBezTo>
                  <a:cubicBezTo>
                    <a:pt x="1454396" y="1498895"/>
                    <a:pt x="539995" y="2120937"/>
                    <a:pt x="235195" y="2002749"/>
                  </a:cubicBezTo>
                  <a:cubicBezTo>
                    <a:pt x="-69605" y="1884561"/>
                    <a:pt x="-60274" y="1088349"/>
                    <a:pt x="160550" y="789769"/>
                  </a:cubicBezTo>
                  <a:close/>
                </a:path>
              </a:pathLst>
            </a:custGeom>
            <a:solidFill>
              <a:srgbClr val="25C6FF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3" name="กลุ่ม 2"/>
            <p:cNvGrpSpPr/>
            <p:nvPr/>
          </p:nvGrpSpPr>
          <p:grpSpPr>
            <a:xfrm>
              <a:off x="2848205" y="2146038"/>
              <a:ext cx="1145297" cy="653143"/>
              <a:chOff x="9435618" y="3110957"/>
              <a:chExt cx="1937015" cy="1093809"/>
            </a:xfrm>
          </p:grpSpPr>
          <p:sp>
            <p:nvSpPr>
              <p:cNvPr id="4" name="รูปแบบอิสระ 3"/>
              <p:cNvSpPr/>
              <p:nvPr/>
            </p:nvSpPr>
            <p:spPr>
              <a:xfrm>
                <a:off x="9435618" y="3110957"/>
                <a:ext cx="1937015" cy="1093809"/>
              </a:xfrm>
              <a:custGeom>
                <a:avLst/>
                <a:gdLst>
                  <a:gd name="connsiteX0" fmla="*/ 654314 w 1935763"/>
                  <a:gd name="connsiteY0" fmla="*/ 11275 h 1093692"/>
                  <a:gd name="connsiteX1" fmla="*/ 1171 w 1935763"/>
                  <a:gd name="connsiteY1" fmla="*/ 552451 h 1093692"/>
                  <a:gd name="connsiteX2" fmla="*/ 803604 w 1935763"/>
                  <a:gd name="connsiteY2" fmla="*/ 944337 h 1093692"/>
                  <a:gd name="connsiteX3" fmla="*/ 1792649 w 1935763"/>
                  <a:gd name="connsiteY3" fmla="*/ 104582 h 1093692"/>
                  <a:gd name="connsiteX4" fmla="*/ 1811310 w 1935763"/>
                  <a:gd name="connsiteY4" fmla="*/ 1093626 h 1093692"/>
                  <a:gd name="connsiteX5" fmla="*/ 654314 w 1935763"/>
                  <a:gd name="connsiteY5" fmla="*/ 11275 h 1093692"/>
                  <a:gd name="connsiteX0" fmla="*/ 654314 w 1937015"/>
                  <a:gd name="connsiteY0" fmla="*/ 11275 h 1093809"/>
                  <a:gd name="connsiteX1" fmla="*/ 1171 w 1937015"/>
                  <a:gd name="connsiteY1" fmla="*/ 552451 h 1093809"/>
                  <a:gd name="connsiteX2" fmla="*/ 803604 w 1937015"/>
                  <a:gd name="connsiteY2" fmla="*/ 944337 h 1093809"/>
                  <a:gd name="connsiteX3" fmla="*/ 1792649 w 1937015"/>
                  <a:gd name="connsiteY3" fmla="*/ 104582 h 1093809"/>
                  <a:gd name="connsiteX4" fmla="*/ 1811310 w 1937015"/>
                  <a:gd name="connsiteY4" fmla="*/ 1093626 h 1093809"/>
                  <a:gd name="connsiteX5" fmla="*/ 654314 w 1937015"/>
                  <a:gd name="connsiteY5" fmla="*/ 11275 h 1093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37015" h="1093809">
                    <a:moveTo>
                      <a:pt x="654314" y="11275"/>
                    </a:moveTo>
                    <a:cubicBezTo>
                      <a:pt x="352624" y="-78921"/>
                      <a:pt x="-23711" y="396941"/>
                      <a:pt x="1171" y="552451"/>
                    </a:cubicBezTo>
                    <a:cubicBezTo>
                      <a:pt x="26053" y="707961"/>
                      <a:pt x="505024" y="1018982"/>
                      <a:pt x="803604" y="944337"/>
                    </a:cubicBezTo>
                    <a:cubicBezTo>
                      <a:pt x="1102184" y="869692"/>
                      <a:pt x="1624698" y="79700"/>
                      <a:pt x="1792649" y="104582"/>
                    </a:cubicBezTo>
                    <a:cubicBezTo>
                      <a:pt x="1960600" y="129464"/>
                      <a:pt x="2001032" y="1109177"/>
                      <a:pt x="1811310" y="1093626"/>
                    </a:cubicBezTo>
                    <a:cubicBezTo>
                      <a:pt x="1621588" y="1078075"/>
                      <a:pt x="956004" y="101471"/>
                      <a:pt x="654314" y="1127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5" name="วงรี 4"/>
              <p:cNvSpPr/>
              <p:nvPr/>
            </p:nvSpPr>
            <p:spPr>
              <a:xfrm>
                <a:off x="9715936" y="3361753"/>
                <a:ext cx="190103" cy="22592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6" name="กลุ่ม 5"/>
            <p:cNvGrpSpPr/>
            <p:nvPr/>
          </p:nvGrpSpPr>
          <p:grpSpPr>
            <a:xfrm>
              <a:off x="7752810" y="1605329"/>
              <a:ext cx="1145297" cy="653143"/>
              <a:chOff x="9435618" y="3110957"/>
              <a:chExt cx="1937015" cy="1093809"/>
            </a:xfrm>
          </p:grpSpPr>
          <p:sp>
            <p:nvSpPr>
              <p:cNvPr id="7" name="รูปแบบอิสระ 6"/>
              <p:cNvSpPr/>
              <p:nvPr/>
            </p:nvSpPr>
            <p:spPr>
              <a:xfrm>
                <a:off x="9435618" y="3110957"/>
                <a:ext cx="1937015" cy="1093809"/>
              </a:xfrm>
              <a:custGeom>
                <a:avLst/>
                <a:gdLst>
                  <a:gd name="connsiteX0" fmla="*/ 654314 w 1935763"/>
                  <a:gd name="connsiteY0" fmla="*/ 11275 h 1093692"/>
                  <a:gd name="connsiteX1" fmla="*/ 1171 w 1935763"/>
                  <a:gd name="connsiteY1" fmla="*/ 552451 h 1093692"/>
                  <a:gd name="connsiteX2" fmla="*/ 803604 w 1935763"/>
                  <a:gd name="connsiteY2" fmla="*/ 944337 h 1093692"/>
                  <a:gd name="connsiteX3" fmla="*/ 1792649 w 1935763"/>
                  <a:gd name="connsiteY3" fmla="*/ 104582 h 1093692"/>
                  <a:gd name="connsiteX4" fmla="*/ 1811310 w 1935763"/>
                  <a:gd name="connsiteY4" fmla="*/ 1093626 h 1093692"/>
                  <a:gd name="connsiteX5" fmla="*/ 654314 w 1935763"/>
                  <a:gd name="connsiteY5" fmla="*/ 11275 h 1093692"/>
                  <a:gd name="connsiteX0" fmla="*/ 654314 w 1937015"/>
                  <a:gd name="connsiteY0" fmla="*/ 11275 h 1093809"/>
                  <a:gd name="connsiteX1" fmla="*/ 1171 w 1937015"/>
                  <a:gd name="connsiteY1" fmla="*/ 552451 h 1093809"/>
                  <a:gd name="connsiteX2" fmla="*/ 803604 w 1937015"/>
                  <a:gd name="connsiteY2" fmla="*/ 944337 h 1093809"/>
                  <a:gd name="connsiteX3" fmla="*/ 1792649 w 1937015"/>
                  <a:gd name="connsiteY3" fmla="*/ 104582 h 1093809"/>
                  <a:gd name="connsiteX4" fmla="*/ 1811310 w 1937015"/>
                  <a:gd name="connsiteY4" fmla="*/ 1093626 h 1093809"/>
                  <a:gd name="connsiteX5" fmla="*/ 654314 w 1937015"/>
                  <a:gd name="connsiteY5" fmla="*/ 11275 h 1093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37015" h="1093809">
                    <a:moveTo>
                      <a:pt x="654314" y="11275"/>
                    </a:moveTo>
                    <a:cubicBezTo>
                      <a:pt x="352624" y="-78921"/>
                      <a:pt x="-23711" y="396941"/>
                      <a:pt x="1171" y="552451"/>
                    </a:cubicBezTo>
                    <a:cubicBezTo>
                      <a:pt x="26053" y="707961"/>
                      <a:pt x="505024" y="1018982"/>
                      <a:pt x="803604" y="944337"/>
                    </a:cubicBezTo>
                    <a:cubicBezTo>
                      <a:pt x="1102184" y="869692"/>
                      <a:pt x="1624698" y="79700"/>
                      <a:pt x="1792649" y="104582"/>
                    </a:cubicBezTo>
                    <a:cubicBezTo>
                      <a:pt x="1960600" y="129464"/>
                      <a:pt x="2001032" y="1109177"/>
                      <a:pt x="1811310" y="1093626"/>
                    </a:cubicBezTo>
                    <a:cubicBezTo>
                      <a:pt x="1621588" y="1078075"/>
                      <a:pt x="956004" y="101471"/>
                      <a:pt x="654314" y="1127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8" name="วงรี 7"/>
              <p:cNvSpPr/>
              <p:nvPr/>
            </p:nvSpPr>
            <p:spPr>
              <a:xfrm>
                <a:off x="9715936" y="3361753"/>
                <a:ext cx="190103" cy="22592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9" name="กลุ่ม 8"/>
            <p:cNvGrpSpPr/>
            <p:nvPr/>
          </p:nvGrpSpPr>
          <p:grpSpPr>
            <a:xfrm>
              <a:off x="10663961" y="2267338"/>
              <a:ext cx="1145297" cy="653143"/>
              <a:chOff x="9435618" y="3110957"/>
              <a:chExt cx="1937015" cy="1093809"/>
            </a:xfrm>
          </p:grpSpPr>
          <p:sp>
            <p:nvSpPr>
              <p:cNvPr id="10" name="รูปแบบอิสระ 9"/>
              <p:cNvSpPr/>
              <p:nvPr/>
            </p:nvSpPr>
            <p:spPr>
              <a:xfrm>
                <a:off x="9435618" y="3110957"/>
                <a:ext cx="1937015" cy="1093809"/>
              </a:xfrm>
              <a:custGeom>
                <a:avLst/>
                <a:gdLst>
                  <a:gd name="connsiteX0" fmla="*/ 654314 w 1935763"/>
                  <a:gd name="connsiteY0" fmla="*/ 11275 h 1093692"/>
                  <a:gd name="connsiteX1" fmla="*/ 1171 w 1935763"/>
                  <a:gd name="connsiteY1" fmla="*/ 552451 h 1093692"/>
                  <a:gd name="connsiteX2" fmla="*/ 803604 w 1935763"/>
                  <a:gd name="connsiteY2" fmla="*/ 944337 h 1093692"/>
                  <a:gd name="connsiteX3" fmla="*/ 1792649 w 1935763"/>
                  <a:gd name="connsiteY3" fmla="*/ 104582 h 1093692"/>
                  <a:gd name="connsiteX4" fmla="*/ 1811310 w 1935763"/>
                  <a:gd name="connsiteY4" fmla="*/ 1093626 h 1093692"/>
                  <a:gd name="connsiteX5" fmla="*/ 654314 w 1935763"/>
                  <a:gd name="connsiteY5" fmla="*/ 11275 h 1093692"/>
                  <a:gd name="connsiteX0" fmla="*/ 654314 w 1937015"/>
                  <a:gd name="connsiteY0" fmla="*/ 11275 h 1093809"/>
                  <a:gd name="connsiteX1" fmla="*/ 1171 w 1937015"/>
                  <a:gd name="connsiteY1" fmla="*/ 552451 h 1093809"/>
                  <a:gd name="connsiteX2" fmla="*/ 803604 w 1937015"/>
                  <a:gd name="connsiteY2" fmla="*/ 944337 h 1093809"/>
                  <a:gd name="connsiteX3" fmla="*/ 1792649 w 1937015"/>
                  <a:gd name="connsiteY3" fmla="*/ 104582 h 1093809"/>
                  <a:gd name="connsiteX4" fmla="*/ 1811310 w 1937015"/>
                  <a:gd name="connsiteY4" fmla="*/ 1093626 h 1093809"/>
                  <a:gd name="connsiteX5" fmla="*/ 654314 w 1937015"/>
                  <a:gd name="connsiteY5" fmla="*/ 11275 h 1093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37015" h="1093809">
                    <a:moveTo>
                      <a:pt x="654314" y="11275"/>
                    </a:moveTo>
                    <a:cubicBezTo>
                      <a:pt x="352624" y="-78921"/>
                      <a:pt x="-23711" y="396941"/>
                      <a:pt x="1171" y="552451"/>
                    </a:cubicBezTo>
                    <a:cubicBezTo>
                      <a:pt x="26053" y="707961"/>
                      <a:pt x="505024" y="1018982"/>
                      <a:pt x="803604" y="944337"/>
                    </a:cubicBezTo>
                    <a:cubicBezTo>
                      <a:pt x="1102184" y="869692"/>
                      <a:pt x="1624698" y="79700"/>
                      <a:pt x="1792649" y="104582"/>
                    </a:cubicBezTo>
                    <a:cubicBezTo>
                      <a:pt x="1960600" y="129464"/>
                      <a:pt x="2001032" y="1109177"/>
                      <a:pt x="1811310" y="1093626"/>
                    </a:cubicBezTo>
                    <a:cubicBezTo>
                      <a:pt x="1621588" y="1078075"/>
                      <a:pt x="956004" y="101471"/>
                      <a:pt x="654314" y="1127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" name="วงรี 10"/>
              <p:cNvSpPr/>
              <p:nvPr/>
            </p:nvSpPr>
            <p:spPr>
              <a:xfrm>
                <a:off x="9715936" y="3361753"/>
                <a:ext cx="190103" cy="22592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12" name="กลุ่ม 11"/>
            <p:cNvGrpSpPr/>
            <p:nvPr/>
          </p:nvGrpSpPr>
          <p:grpSpPr>
            <a:xfrm>
              <a:off x="5435707" y="1871329"/>
              <a:ext cx="1145297" cy="653143"/>
              <a:chOff x="9467176" y="3110957"/>
              <a:chExt cx="1937015" cy="1093809"/>
            </a:xfrm>
          </p:grpSpPr>
          <p:sp>
            <p:nvSpPr>
              <p:cNvPr id="13" name="รูปแบบอิสระ 12"/>
              <p:cNvSpPr/>
              <p:nvPr/>
            </p:nvSpPr>
            <p:spPr>
              <a:xfrm>
                <a:off x="9467176" y="3110957"/>
                <a:ext cx="1937015" cy="1093809"/>
              </a:xfrm>
              <a:custGeom>
                <a:avLst/>
                <a:gdLst>
                  <a:gd name="connsiteX0" fmla="*/ 654314 w 1935763"/>
                  <a:gd name="connsiteY0" fmla="*/ 11275 h 1093692"/>
                  <a:gd name="connsiteX1" fmla="*/ 1171 w 1935763"/>
                  <a:gd name="connsiteY1" fmla="*/ 552451 h 1093692"/>
                  <a:gd name="connsiteX2" fmla="*/ 803604 w 1935763"/>
                  <a:gd name="connsiteY2" fmla="*/ 944337 h 1093692"/>
                  <a:gd name="connsiteX3" fmla="*/ 1792649 w 1935763"/>
                  <a:gd name="connsiteY3" fmla="*/ 104582 h 1093692"/>
                  <a:gd name="connsiteX4" fmla="*/ 1811310 w 1935763"/>
                  <a:gd name="connsiteY4" fmla="*/ 1093626 h 1093692"/>
                  <a:gd name="connsiteX5" fmla="*/ 654314 w 1935763"/>
                  <a:gd name="connsiteY5" fmla="*/ 11275 h 1093692"/>
                  <a:gd name="connsiteX0" fmla="*/ 654314 w 1937015"/>
                  <a:gd name="connsiteY0" fmla="*/ 11275 h 1093809"/>
                  <a:gd name="connsiteX1" fmla="*/ 1171 w 1937015"/>
                  <a:gd name="connsiteY1" fmla="*/ 552451 h 1093809"/>
                  <a:gd name="connsiteX2" fmla="*/ 803604 w 1937015"/>
                  <a:gd name="connsiteY2" fmla="*/ 944337 h 1093809"/>
                  <a:gd name="connsiteX3" fmla="*/ 1792649 w 1937015"/>
                  <a:gd name="connsiteY3" fmla="*/ 104582 h 1093809"/>
                  <a:gd name="connsiteX4" fmla="*/ 1811310 w 1937015"/>
                  <a:gd name="connsiteY4" fmla="*/ 1093626 h 1093809"/>
                  <a:gd name="connsiteX5" fmla="*/ 654314 w 1937015"/>
                  <a:gd name="connsiteY5" fmla="*/ 11275 h 1093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37015" h="1093809">
                    <a:moveTo>
                      <a:pt x="654314" y="11275"/>
                    </a:moveTo>
                    <a:cubicBezTo>
                      <a:pt x="352624" y="-78921"/>
                      <a:pt x="-23711" y="396941"/>
                      <a:pt x="1171" y="552451"/>
                    </a:cubicBezTo>
                    <a:cubicBezTo>
                      <a:pt x="26053" y="707961"/>
                      <a:pt x="505024" y="1018982"/>
                      <a:pt x="803604" y="944337"/>
                    </a:cubicBezTo>
                    <a:cubicBezTo>
                      <a:pt x="1102184" y="869692"/>
                      <a:pt x="1624698" y="79700"/>
                      <a:pt x="1792649" y="104582"/>
                    </a:cubicBezTo>
                    <a:cubicBezTo>
                      <a:pt x="1960600" y="129464"/>
                      <a:pt x="2001032" y="1109177"/>
                      <a:pt x="1811310" y="1093626"/>
                    </a:cubicBezTo>
                    <a:cubicBezTo>
                      <a:pt x="1621588" y="1078075"/>
                      <a:pt x="956004" y="101471"/>
                      <a:pt x="654314" y="1127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4" name="วงรี 13"/>
              <p:cNvSpPr/>
              <p:nvPr/>
            </p:nvSpPr>
            <p:spPr>
              <a:xfrm>
                <a:off x="9715936" y="3361753"/>
                <a:ext cx="190103" cy="22592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15" name="กลุ่ม 14"/>
            <p:cNvGrpSpPr/>
            <p:nvPr/>
          </p:nvGrpSpPr>
          <p:grpSpPr>
            <a:xfrm>
              <a:off x="446732" y="1912776"/>
              <a:ext cx="1145297" cy="653143"/>
              <a:chOff x="9435618" y="3110957"/>
              <a:chExt cx="1937015" cy="1093809"/>
            </a:xfrm>
          </p:grpSpPr>
          <p:sp>
            <p:nvSpPr>
              <p:cNvPr id="16" name="รูปแบบอิสระ 15"/>
              <p:cNvSpPr/>
              <p:nvPr/>
            </p:nvSpPr>
            <p:spPr>
              <a:xfrm>
                <a:off x="9435618" y="3110957"/>
                <a:ext cx="1937015" cy="1093809"/>
              </a:xfrm>
              <a:custGeom>
                <a:avLst/>
                <a:gdLst>
                  <a:gd name="connsiteX0" fmla="*/ 654314 w 1935763"/>
                  <a:gd name="connsiteY0" fmla="*/ 11275 h 1093692"/>
                  <a:gd name="connsiteX1" fmla="*/ 1171 w 1935763"/>
                  <a:gd name="connsiteY1" fmla="*/ 552451 h 1093692"/>
                  <a:gd name="connsiteX2" fmla="*/ 803604 w 1935763"/>
                  <a:gd name="connsiteY2" fmla="*/ 944337 h 1093692"/>
                  <a:gd name="connsiteX3" fmla="*/ 1792649 w 1935763"/>
                  <a:gd name="connsiteY3" fmla="*/ 104582 h 1093692"/>
                  <a:gd name="connsiteX4" fmla="*/ 1811310 w 1935763"/>
                  <a:gd name="connsiteY4" fmla="*/ 1093626 h 1093692"/>
                  <a:gd name="connsiteX5" fmla="*/ 654314 w 1935763"/>
                  <a:gd name="connsiteY5" fmla="*/ 11275 h 1093692"/>
                  <a:gd name="connsiteX0" fmla="*/ 654314 w 1937015"/>
                  <a:gd name="connsiteY0" fmla="*/ 11275 h 1093809"/>
                  <a:gd name="connsiteX1" fmla="*/ 1171 w 1937015"/>
                  <a:gd name="connsiteY1" fmla="*/ 552451 h 1093809"/>
                  <a:gd name="connsiteX2" fmla="*/ 803604 w 1937015"/>
                  <a:gd name="connsiteY2" fmla="*/ 944337 h 1093809"/>
                  <a:gd name="connsiteX3" fmla="*/ 1792649 w 1937015"/>
                  <a:gd name="connsiteY3" fmla="*/ 104582 h 1093809"/>
                  <a:gd name="connsiteX4" fmla="*/ 1811310 w 1937015"/>
                  <a:gd name="connsiteY4" fmla="*/ 1093626 h 1093809"/>
                  <a:gd name="connsiteX5" fmla="*/ 654314 w 1937015"/>
                  <a:gd name="connsiteY5" fmla="*/ 11275 h 10938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37015" h="1093809">
                    <a:moveTo>
                      <a:pt x="654314" y="11275"/>
                    </a:moveTo>
                    <a:cubicBezTo>
                      <a:pt x="352624" y="-78921"/>
                      <a:pt x="-23711" y="396941"/>
                      <a:pt x="1171" y="552451"/>
                    </a:cubicBezTo>
                    <a:cubicBezTo>
                      <a:pt x="26053" y="707961"/>
                      <a:pt x="505024" y="1018982"/>
                      <a:pt x="803604" y="944337"/>
                    </a:cubicBezTo>
                    <a:cubicBezTo>
                      <a:pt x="1102184" y="869692"/>
                      <a:pt x="1624698" y="79700"/>
                      <a:pt x="1792649" y="104582"/>
                    </a:cubicBezTo>
                    <a:cubicBezTo>
                      <a:pt x="1960600" y="129464"/>
                      <a:pt x="2001032" y="1109177"/>
                      <a:pt x="1811310" y="1093626"/>
                    </a:cubicBezTo>
                    <a:cubicBezTo>
                      <a:pt x="1621588" y="1078075"/>
                      <a:pt x="956004" y="101471"/>
                      <a:pt x="654314" y="1127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7" name="วงรี 16"/>
              <p:cNvSpPr/>
              <p:nvPr/>
            </p:nvSpPr>
            <p:spPr>
              <a:xfrm>
                <a:off x="9715936" y="3361753"/>
                <a:ext cx="190103" cy="22592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sp>
        <p:nvSpPr>
          <p:cNvPr id="19" name="วงรี 18"/>
          <p:cNvSpPr/>
          <p:nvPr/>
        </p:nvSpPr>
        <p:spPr>
          <a:xfrm>
            <a:off x="190405" y="177285"/>
            <a:ext cx="881896" cy="905533"/>
          </a:xfrm>
          <a:prstGeom prst="ellipse">
            <a:avLst/>
          </a:prstGeom>
          <a:solidFill>
            <a:srgbClr val="FF0000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" name="รูปภาพ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955" y="177285"/>
            <a:ext cx="1971825" cy="2772197"/>
          </a:xfrm>
          <a:prstGeom prst="rect">
            <a:avLst/>
          </a:prstGeom>
        </p:spPr>
      </p:pic>
      <p:pic>
        <p:nvPicPr>
          <p:cNvPr id="22" name="รูปภาพ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565" y="70408"/>
            <a:ext cx="1971825" cy="2772197"/>
          </a:xfrm>
          <a:prstGeom prst="rect">
            <a:avLst/>
          </a:prstGeom>
        </p:spPr>
      </p:pic>
      <p:pic>
        <p:nvPicPr>
          <p:cNvPr id="23" name="รูปภาพ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0" y="755030"/>
            <a:ext cx="3103774" cy="4363608"/>
          </a:xfrm>
          <a:prstGeom prst="rect">
            <a:avLst/>
          </a:prstGeom>
        </p:spPr>
      </p:pic>
      <p:grpSp>
        <p:nvGrpSpPr>
          <p:cNvPr id="24" name="กลุ่ม 23"/>
          <p:cNvGrpSpPr/>
          <p:nvPr/>
        </p:nvGrpSpPr>
        <p:grpSpPr>
          <a:xfrm>
            <a:off x="7946337" y="2789322"/>
            <a:ext cx="3078119" cy="1650985"/>
            <a:chOff x="6843839" y="1126910"/>
            <a:chExt cx="4223249" cy="3843679"/>
          </a:xfrm>
        </p:grpSpPr>
        <p:sp>
          <p:nvSpPr>
            <p:cNvPr id="25" name="สี่เหลี่ยมด้านขนาน 24"/>
            <p:cNvSpPr/>
            <p:nvPr/>
          </p:nvSpPr>
          <p:spPr>
            <a:xfrm rot="4912388">
              <a:off x="7076183" y="979684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26" name="กลุ่ม 25"/>
            <p:cNvGrpSpPr/>
            <p:nvPr/>
          </p:nvGrpSpPr>
          <p:grpSpPr>
            <a:xfrm>
              <a:off x="6843839" y="1511835"/>
              <a:ext cx="3703416" cy="2379009"/>
              <a:chOff x="6843839" y="1511835"/>
              <a:chExt cx="3703416" cy="2379009"/>
            </a:xfrm>
          </p:grpSpPr>
          <p:grpSp>
            <p:nvGrpSpPr>
              <p:cNvPr id="27" name="กลุ่ม 26"/>
              <p:cNvGrpSpPr/>
              <p:nvPr/>
            </p:nvGrpSpPr>
            <p:grpSpPr>
              <a:xfrm>
                <a:off x="6856191" y="151183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61" name="สี่เหลี่ยมผืนผ้า 60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2" name="เมฆ 61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8" name="กลุ่ม 27"/>
              <p:cNvGrpSpPr/>
              <p:nvPr/>
            </p:nvGrpSpPr>
            <p:grpSpPr>
              <a:xfrm>
                <a:off x="7949356" y="156853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9" name="สี่เหลี่ยมผืนผ้า 5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" name="เมฆ 5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9" name="กลุ่ม 28"/>
              <p:cNvGrpSpPr/>
              <p:nvPr/>
            </p:nvGrpSpPr>
            <p:grpSpPr>
              <a:xfrm>
                <a:off x="8928607" y="164733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7" name="สี่เหลี่ยมผืนผ้า 56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8" name="เมฆ 57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" name="กลุ่ม 29"/>
              <p:cNvGrpSpPr/>
              <p:nvPr/>
            </p:nvGrpSpPr>
            <p:grpSpPr>
              <a:xfrm>
                <a:off x="9871606" y="167980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5" name="สี่เหลี่ยมผืนผ้า 5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" name="เมฆ 5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" name="กลุ่ม 30"/>
              <p:cNvGrpSpPr/>
              <p:nvPr/>
            </p:nvGrpSpPr>
            <p:grpSpPr>
              <a:xfrm>
                <a:off x="6843839" y="229564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3" name="สี่เหลี่ยมผืนผ้า 52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" name="เมฆ 53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2" name="กลุ่ม 31"/>
              <p:cNvGrpSpPr/>
              <p:nvPr/>
            </p:nvGrpSpPr>
            <p:grpSpPr>
              <a:xfrm>
                <a:off x="8928607" y="232432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1" name="สี่เหลี่ยมผืนผ้า 50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" name="เมฆ 51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3" name="กลุ่ม 32"/>
              <p:cNvGrpSpPr/>
              <p:nvPr/>
            </p:nvGrpSpPr>
            <p:grpSpPr>
              <a:xfrm>
                <a:off x="9859254" y="2379631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9" name="สี่เหลี่ยมผืนผ้า 4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0" name="เมฆ 4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4" name="กลุ่ม 33"/>
              <p:cNvGrpSpPr/>
              <p:nvPr/>
            </p:nvGrpSpPr>
            <p:grpSpPr>
              <a:xfrm>
                <a:off x="7785665" y="2355659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7" name="สี่เหลี่ยมผืนผ้า 46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8" name="เมฆ 47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5" name="กลุ่ม 34"/>
              <p:cNvGrpSpPr/>
              <p:nvPr/>
            </p:nvGrpSpPr>
            <p:grpSpPr>
              <a:xfrm>
                <a:off x="6942518" y="326168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5" name="สี่เหลี่ยมผืนผ้า 44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6" name="เมฆ 45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6" name="กลุ่ม 35"/>
              <p:cNvGrpSpPr/>
              <p:nvPr/>
            </p:nvGrpSpPr>
            <p:grpSpPr>
              <a:xfrm>
                <a:off x="7896944" y="3273018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3" name="สี่เหลี่ยมผืนผ้า 42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4" name="เมฆ 43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7" name="กลุ่ม 36"/>
              <p:cNvGrpSpPr/>
              <p:nvPr/>
            </p:nvGrpSpPr>
            <p:grpSpPr>
              <a:xfrm>
                <a:off x="8885564" y="325435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1" name="สี่เหลี่ยมผืนผ้า 40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2" name="เมฆ 41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8" name="กลุ่ม 37"/>
              <p:cNvGrpSpPr/>
              <p:nvPr/>
            </p:nvGrpSpPr>
            <p:grpSpPr>
              <a:xfrm>
                <a:off x="9817805" y="327500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9" name="สี่เหลี่ยมผืนผ้า 38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40" name="เมฆ 39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63" name="กลุ่ม 62"/>
          <p:cNvGrpSpPr/>
          <p:nvPr/>
        </p:nvGrpSpPr>
        <p:grpSpPr>
          <a:xfrm>
            <a:off x="8196090" y="4293145"/>
            <a:ext cx="3078119" cy="1650985"/>
            <a:chOff x="6843839" y="1126910"/>
            <a:chExt cx="4223249" cy="3843679"/>
          </a:xfrm>
        </p:grpSpPr>
        <p:sp>
          <p:nvSpPr>
            <p:cNvPr id="64" name="สี่เหลี่ยมด้านขนาน 63"/>
            <p:cNvSpPr/>
            <p:nvPr/>
          </p:nvSpPr>
          <p:spPr>
            <a:xfrm rot="4912388">
              <a:off x="7076183" y="979684"/>
              <a:ext cx="3843679" cy="4138131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65" name="กลุ่ม 64"/>
            <p:cNvGrpSpPr/>
            <p:nvPr/>
          </p:nvGrpSpPr>
          <p:grpSpPr>
            <a:xfrm>
              <a:off x="6843839" y="1511835"/>
              <a:ext cx="3703416" cy="2379009"/>
              <a:chOff x="6843839" y="1511835"/>
              <a:chExt cx="3703416" cy="2379009"/>
            </a:xfrm>
          </p:grpSpPr>
          <p:grpSp>
            <p:nvGrpSpPr>
              <p:cNvPr id="66" name="กลุ่ม 65"/>
              <p:cNvGrpSpPr/>
              <p:nvPr/>
            </p:nvGrpSpPr>
            <p:grpSpPr>
              <a:xfrm>
                <a:off x="6856191" y="151183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00" name="สี่เหลี่ยมผืนผ้า 99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1" name="เมฆ 100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67" name="กลุ่ม 66"/>
              <p:cNvGrpSpPr/>
              <p:nvPr/>
            </p:nvGrpSpPr>
            <p:grpSpPr>
              <a:xfrm>
                <a:off x="7949356" y="156853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8" name="สี่เหลี่ยมผืนผ้า 97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9" name="เมฆ 98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68" name="กลุ่ม 67"/>
              <p:cNvGrpSpPr/>
              <p:nvPr/>
            </p:nvGrpSpPr>
            <p:grpSpPr>
              <a:xfrm>
                <a:off x="8928607" y="164733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6" name="สี่เหลี่ยมผืนผ้า 95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" name="เมฆ 96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69" name="กลุ่ม 68"/>
              <p:cNvGrpSpPr/>
              <p:nvPr/>
            </p:nvGrpSpPr>
            <p:grpSpPr>
              <a:xfrm>
                <a:off x="9871606" y="167980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4" name="สี่เหลี่ยมผืนผ้า 93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" name="เมฆ 94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0" name="กลุ่ม 69"/>
              <p:cNvGrpSpPr/>
              <p:nvPr/>
            </p:nvGrpSpPr>
            <p:grpSpPr>
              <a:xfrm>
                <a:off x="6843839" y="229564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2" name="สี่เหลี่ยมผืนผ้า 91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3" name="เมฆ 92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1" name="กลุ่ม 70"/>
              <p:cNvGrpSpPr/>
              <p:nvPr/>
            </p:nvGrpSpPr>
            <p:grpSpPr>
              <a:xfrm>
                <a:off x="8928607" y="2324325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0" name="สี่เหลี่ยมผืนผ้า 89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" name="เมฆ 90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" name="กลุ่ม 71"/>
              <p:cNvGrpSpPr/>
              <p:nvPr/>
            </p:nvGrpSpPr>
            <p:grpSpPr>
              <a:xfrm>
                <a:off x="9859254" y="2379631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8" name="สี่เหลี่ยมผืนผ้า 87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" name="เมฆ 88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" name="กลุ่ม 72"/>
              <p:cNvGrpSpPr/>
              <p:nvPr/>
            </p:nvGrpSpPr>
            <p:grpSpPr>
              <a:xfrm>
                <a:off x="7785665" y="2355659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6" name="สี่เหลี่ยมผืนผ้า 85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7" name="เมฆ 86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4" name="กลุ่ม 73"/>
              <p:cNvGrpSpPr/>
              <p:nvPr/>
            </p:nvGrpSpPr>
            <p:grpSpPr>
              <a:xfrm>
                <a:off x="6942518" y="3261686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4" name="สี่เหลี่ยมผืนผ้า 83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5" name="เมฆ 84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5" name="กลุ่ม 74"/>
              <p:cNvGrpSpPr/>
              <p:nvPr/>
            </p:nvGrpSpPr>
            <p:grpSpPr>
              <a:xfrm>
                <a:off x="7896944" y="3273018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2" name="สี่เหลี่ยมผืนผ้า 81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3" name="เมฆ 82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6" name="กลุ่ม 75"/>
              <p:cNvGrpSpPr/>
              <p:nvPr/>
            </p:nvGrpSpPr>
            <p:grpSpPr>
              <a:xfrm>
                <a:off x="8885564" y="3254357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0" name="สี่เหลี่ยมผืนผ้า 79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" name="เมฆ 80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7" name="กลุ่ม 76"/>
              <p:cNvGrpSpPr/>
              <p:nvPr/>
            </p:nvGrpSpPr>
            <p:grpSpPr>
              <a:xfrm>
                <a:off x="9817805" y="3275004"/>
                <a:ext cx="675649" cy="615840"/>
                <a:chOff x="3649924" y="5243784"/>
                <a:chExt cx="675649" cy="615840"/>
              </a:xfrm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8" name="สี่เหลี่ยมผืนผ้า 77"/>
                <p:cNvSpPr/>
                <p:nvPr/>
              </p:nvSpPr>
              <p:spPr>
                <a:xfrm>
                  <a:off x="3811491" y="5411755"/>
                  <a:ext cx="327813" cy="447869"/>
                </a:xfrm>
                <a:prstGeom prst="rect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" name="เมฆ 78"/>
                <p:cNvSpPr/>
                <p:nvPr/>
              </p:nvSpPr>
              <p:spPr>
                <a:xfrm>
                  <a:off x="3649924" y="5243784"/>
                  <a:ext cx="675649" cy="443419"/>
                </a:xfrm>
                <a:prstGeom prst="cloud">
                  <a:avLst/>
                </a:prstGeom>
                <a:grpFill/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42585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>
                <a:alpha val="77000"/>
              </a:srgbClr>
            </a:gs>
            <a:gs pos="30000">
              <a:schemeClr val="bg1"/>
            </a:gs>
            <a:gs pos="56000">
              <a:srgbClr val="FA8F6E"/>
            </a:gs>
            <a:gs pos="9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กลุ่ม 3"/>
          <p:cNvGrpSpPr/>
          <p:nvPr/>
        </p:nvGrpSpPr>
        <p:grpSpPr>
          <a:xfrm>
            <a:off x="1119674" y="4870580"/>
            <a:ext cx="765110" cy="1045028"/>
            <a:chOff x="2537927" y="578498"/>
            <a:chExt cx="1530220" cy="2332653"/>
          </a:xfrm>
        </p:grpSpPr>
        <p:sp>
          <p:nvSpPr>
            <p:cNvPr id="2" name="วงรี 1"/>
            <p:cNvSpPr/>
            <p:nvPr/>
          </p:nvSpPr>
          <p:spPr>
            <a:xfrm>
              <a:off x="2537927" y="1026367"/>
              <a:ext cx="1492897" cy="1884784"/>
            </a:xfrm>
            <a:prstGeom prst="ellipse">
              <a:avLst/>
            </a:prstGeom>
            <a:gradFill>
              <a:gsLst>
                <a:gs pos="0">
                  <a:srgbClr val="92D050"/>
                </a:gs>
                <a:gs pos="83000">
                  <a:srgbClr val="00B050"/>
                </a:gs>
                <a:gs pos="100000">
                  <a:srgbClr val="0099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" name="รูปแบบอิสระ 2"/>
            <p:cNvSpPr/>
            <p:nvPr/>
          </p:nvSpPr>
          <p:spPr>
            <a:xfrm>
              <a:off x="3209731" y="578498"/>
              <a:ext cx="858416" cy="466531"/>
            </a:xfrm>
            <a:custGeom>
              <a:avLst/>
              <a:gdLst>
                <a:gd name="connsiteX0" fmla="*/ 0 w 858416"/>
                <a:gd name="connsiteY0" fmla="*/ 466531 h 466531"/>
                <a:gd name="connsiteX1" fmla="*/ 186612 w 858416"/>
                <a:gd name="connsiteY1" fmla="*/ 74645 h 466531"/>
                <a:gd name="connsiteX2" fmla="*/ 578498 w 858416"/>
                <a:gd name="connsiteY2" fmla="*/ 18661 h 466531"/>
                <a:gd name="connsiteX3" fmla="*/ 858416 w 858416"/>
                <a:gd name="connsiteY3" fmla="*/ 0 h 466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8416" h="466531">
                  <a:moveTo>
                    <a:pt x="0" y="466531"/>
                  </a:moveTo>
                  <a:cubicBezTo>
                    <a:pt x="45098" y="307910"/>
                    <a:pt x="90196" y="149290"/>
                    <a:pt x="186612" y="74645"/>
                  </a:cubicBezTo>
                  <a:cubicBezTo>
                    <a:pt x="283028" y="0"/>
                    <a:pt x="466531" y="31102"/>
                    <a:pt x="578498" y="18661"/>
                  </a:cubicBezTo>
                  <a:cubicBezTo>
                    <a:pt x="690465" y="6220"/>
                    <a:pt x="821094" y="6220"/>
                    <a:pt x="858416" y="0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2667956275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16</Words>
  <Application>Microsoft Office PowerPoint</Application>
  <PresentationFormat>แบบจอกว้าง</PresentationFormat>
  <Paragraphs>5</Paragraphs>
  <Slides>20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20</vt:i4>
      </vt:variant>
    </vt:vector>
  </HeadingPairs>
  <TitlesOfParts>
    <vt:vector size="27" baseType="lpstr">
      <vt:lpstr>Angsana New</vt:lpstr>
      <vt:lpstr>Arial</vt:lpstr>
      <vt:lpstr>Calibri</vt:lpstr>
      <vt:lpstr>Calibri Light</vt:lpstr>
      <vt:lpstr>Cordia New</vt:lpstr>
      <vt:lpstr>TH Mali Grade 6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Student</dc:creator>
  <cp:lastModifiedBy>Student</cp:lastModifiedBy>
  <cp:revision>19</cp:revision>
  <dcterms:created xsi:type="dcterms:W3CDTF">2018-12-08T02:04:45Z</dcterms:created>
  <dcterms:modified xsi:type="dcterms:W3CDTF">2018-12-08T06:22:29Z</dcterms:modified>
</cp:coreProperties>
</file>